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Default Extension="jpg" ContentType="image/jpg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Default Extension="png" ContentType="image/png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  <p:sldId id="354" r:id="rId104"/>
  </p:sldIdLst>
  <p:sldSz cx="10693400" cy="6019800"/>
  <p:notesSz cx="10693400" cy="601980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Relationship Id="rId57" Type="http://schemas.openxmlformats.org/officeDocument/2006/relationships/slide" Target="slides/slide52.xml"/><Relationship Id="rId58" Type="http://schemas.openxmlformats.org/officeDocument/2006/relationships/slide" Target="slides/slide53.xml"/><Relationship Id="rId59" Type="http://schemas.openxmlformats.org/officeDocument/2006/relationships/slide" Target="slides/slide54.xml"/><Relationship Id="rId60" Type="http://schemas.openxmlformats.org/officeDocument/2006/relationships/slide" Target="slides/slide55.xml"/><Relationship Id="rId61" Type="http://schemas.openxmlformats.org/officeDocument/2006/relationships/slide" Target="slides/slide56.xml"/><Relationship Id="rId62" Type="http://schemas.openxmlformats.org/officeDocument/2006/relationships/slide" Target="slides/slide57.xml"/><Relationship Id="rId63" Type="http://schemas.openxmlformats.org/officeDocument/2006/relationships/slide" Target="slides/slide58.xml"/><Relationship Id="rId64" Type="http://schemas.openxmlformats.org/officeDocument/2006/relationships/slide" Target="slides/slide59.xml"/><Relationship Id="rId65" Type="http://schemas.openxmlformats.org/officeDocument/2006/relationships/slide" Target="slides/slide60.xml"/><Relationship Id="rId66" Type="http://schemas.openxmlformats.org/officeDocument/2006/relationships/slide" Target="slides/slide61.xml"/><Relationship Id="rId67" Type="http://schemas.openxmlformats.org/officeDocument/2006/relationships/slide" Target="slides/slide62.xml"/><Relationship Id="rId68" Type="http://schemas.openxmlformats.org/officeDocument/2006/relationships/slide" Target="slides/slide63.xml"/><Relationship Id="rId69" Type="http://schemas.openxmlformats.org/officeDocument/2006/relationships/slide" Target="slides/slide64.xml"/><Relationship Id="rId70" Type="http://schemas.openxmlformats.org/officeDocument/2006/relationships/slide" Target="slides/slide65.xml"/><Relationship Id="rId71" Type="http://schemas.openxmlformats.org/officeDocument/2006/relationships/slide" Target="slides/slide66.xml"/><Relationship Id="rId72" Type="http://schemas.openxmlformats.org/officeDocument/2006/relationships/slide" Target="slides/slide67.xml"/><Relationship Id="rId73" Type="http://schemas.openxmlformats.org/officeDocument/2006/relationships/slide" Target="slides/slide68.xml"/><Relationship Id="rId74" Type="http://schemas.openxmlformats.org/officeDocument/2006/relationships/slide" Target="slides/slide69.xml"/><Relationship Id="rId75" Type="http://schemas.openxmlformats.org/officeDocument/2006/relationships/slide" Target="slides/slide70.xml"/><Relationship Id="rId76" Type="http://schemas.openxmlformats.org/officeDocument/2006/relationships/slide" Target="slides/slide71.xml"/><Relationship Id="rId77" Type="http://schemas.openxmlformats.org/officeDocument/2006/relationships/slide" Target="slides/slide72.xml"/><Relationship Id="rId78" Type="http://schemas.openxmlformats.org/officeDocument/2006/relationships/slide" Target="slides/slide73.xml"/><Relationship Id="rId79" Type="http://schemas.openxmlformats.org/officeDocument/2006/relationships/slide" Target="slides/slide74.xml"/><Relationship Id="rId80" Type="http://schemas.openxmlformats.org/officeDocument/2006/relationships/slide" Target="slides/slide75.xml"/><Relationship Id="rId81" Type="http://schemas.openxmlformats.org/officeDocument/2006/relationships/slide" Target="slides/slide76.xml"/><Relationship Id="rId82" Type="http://schemas.openxmlformats.org/officeDocument/2006/relationships/slide" Target="slides/slide77.xml"/><Relationship Id="rId83" Type="http://schemas.openxmlformats.org/officeDocument/2006/relationships/slide" Target="slides/slide78.xml"/><Relationship Id="rId84" Type="http://schemas.openxmlformats.org/officeDocument/2006/relationships/slide" Target="slides/slide79.xml"/><Relationship Id="rId85" Type="http://schemas.openxmlformats.org/officeDocument/2006/relationships/slide" Target="slides/slide80.xml"/><Relationship Id="rId86" Type="http://schemas.openxmlformats.org/officeDocument/2006/relationships/slide" Target="slides/slide81.xml"/><Relationship Id="rId87" Type="http://schemas.openxmlformats.org/officeDocument/2006/relationships/slide" Target="slides/slide82.xml"/><Relationship Id="rId88" Type="http://schemas.openxmlformats.org/officeDocument/2006/relationships/slide" Target="slides/slide83.xml"/><Relationship Id="rId89" Type="http://schemas.openxmlformats.org/officeDocument/2006/relationships/slide" Target="slides/slide84.xml"/><Relationship Id="rId90" Type="http://schemas.openxmlformats.org/officeDocument/2006/relationships/slide" Target="slides/slide85.xml"/><Relationship Id="rId91" Type="http://schemas.openxmlformats.org/officeDocument/2006/relationships/slide" Target="slides/slide86.xml"/><Relationship Id="rId92" Type="http://schemas.openxmlformats.org/officeDocument/2006/relationships/slide" Target="slides/slide87.xml"/><Relationship Id="rId93" Type="http://schemas.openxmlformats.org/officeDocument/2006/relationships/slide" Target="slides/slide88.xml"/><Relationship Id="rId94" Type="http://schemas.openxmlformats.org/officeDocument/2006/relationships/slide" Target="slides/slide89.xml"/><Relationship Id="rId95" Type="http://schemas.openxmlformats.org/officeDocument/2006/relationships/slide" Target="slides/slide90.xml"/><Relationship Id="rId96" Type="http://schemas.openxmlformats.org/officeDocument/2006/relationships/slide" Target="slides/slide91.xml"/><Relationship Id="rId97" Type="http://schemas.openxmlformats.org/officeDocument/2006/relationships/slide" Target="slides/slide92.xml"/><Relationship Id="rId98" Type="http://schemas.openxmlformats.org/officeDocument/2006/relationships/slide" Target="slides/slide93.xml"/><Relationship Id="rId99" Type="http://schemas.openxmlformats.org/officeDocument/2006/relationships/slide" Target="slides/slide94.xml"/><Relationship Id="rId100" Type="http://schemas.openxmlformats.org/officeDocument/2006/relationships/slide" Target="slides/slide95.xml"/><Relationship Id="rId101" Type="http://schemas.openxmlformats.org/officeDocument/2006/relationships/slide" Target="slides/slide96.xml"/><Relationship Id="rId102" Type="http://schemas.openxmlformats.org/officeDocument/2006/relationships/slide" Target="slides/slide97.xml"/><Relationship Id="rId103" Type="http://schemas.openxmlformats.org/officeDocument/2006/relationships/slide" Target="slides/slide98.xml"/><Relationship Id="rId104" Type="http://schemas.openxmlformats.org/officeDocument/2006/relationships/slide" Target="slides/slide99.xml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802005" y="1866138"/>
            <a:ext cx="9089390" cy="126415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604010" y="3371088"/>
            <a:ext cx="7485380" cy="15049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534670" y="1384554"/>
            <a:ext cx="4651629" cy="397306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5507101" y="1384554"/>
            <a:ext cx="4651629" cy="397306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34670" y="240792"/>
            <a:ext cx="9624060" cy="96316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34670" y="1384554"/>
            <a:ext cx="9624060" cy="397306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3635756" y="5598414"/>
            <a:ext cx="3421888" cy="3009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534670" y="5598414"/>
            <a:ext cx="2459482" cy="3009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7699248" y="5598414"/>
            <a:ext cx="2459482" cy="3009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jpg"/></Relationships>
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.jpg"/></Relationships>
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jpg"/></Relationships>
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jpg"/></Relationships>
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jpg"/></Relationships>
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.jpg"/></Relationships>
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.jpg"/></Relationships>
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.jpg"/></Relationships>
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.jpg"/></Relationships>
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.jpg"/><Relationship Id="rId3" Type="http://schemas.openxmlformats.org/officeDocument/2006/relationships/image" Target="../media/image19.png"/><Relationship Id="rId4" Type="http://schemas.openxmlformats.org/officeDocument/2006/relationships/image" Target="../media/image20.jpg"/><Relationship Id="rId5" Type="http://schemas.openxmlformats.org/officeDocument/2006/relationships/image" Target="../media/image21.jpg"/><Relationship Id="rId6" Type="http://schemas.openxmlformats.org/officeDocument/2006/relationships/image" Target="../media/image22.jpg"/><Relationship Id="rId7" Type="http://schemas.openxmlformats.org/officeDocument/2006/relationships/image" Target="../media/image23.png"/><Relationship Id="rId8" Type="http://schemas.openxmlformats.org/officeDocument/2006/relationships/image" Target="../media/image24.jpg"/><Relationship Id="rId9" Type="http://schemas.openxmlformats.org/officeDocument/2006/relationships/image" Target="../media/image25.jpg"/><Relationship Id="rId10" Type="http://schemas.openxmlformats.org/officeDocument/2006/relationships/image" Target="../media/image26.jpg"/><Relationship Id="rId11" Type="http://schemas.openxmlformats.org/officeDocument/2006/relationships/image" Target="../media/image27.jpg"/><Relationship Id="rId12" Type="http://schemas.openxmlformats.org/officeDocument/2006/relationships/image" Target="../media/image28.jpg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jpg"/></Relationships>
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9.jpg"/></Relationships>
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0.jpg"/></Relationships>
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1.jpg"/></Relationships>
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2.jpg"/></Relationships>
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3.jpg"/></Relationships>
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4.jpg"/></Relationships>
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5.jpg"/></Relationships>
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6.jpg"/></Relationships>
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7.jpg"/></Relationships>
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8.jpg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jpg"/></Relationships>
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9.jpg"/></Relationships>
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0.jpg"/></Relationships>
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1.jpg"/></Relationships>
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2.jpg"/></Relationships>
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3.jpg"/></Relationships>
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4.jpg"/></Relationships>
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5.jpg"/></Relationships>
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6.jpg"/></Relationships>
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7.jpg"/></Relationships>
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8.jpg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jpg"/></Relationships>
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9.jpg"/></Relationships>
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0.jpg"/></Relationships>
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1.jpg"/></Relationships>
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2.jpg"/></Relationships>
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3.jpg"/></Relationships>
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4.jpg"/></Relationships>
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5.jpg"/></Relationships>
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6.jpg"/></Relationships>
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7.jpg"/></Relationships>
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8.jpg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jpg"/></Relationships>
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9.jpg"/></Relationships>
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0.jpg"/></Relationships>
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1.jpg"/></Relationships>
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2.jpg"/><Relationship Id="rId3" Type="http://schemas.openxmlformats.org/officeDocument/2006/relationships/image" Target="../media/image63.png"/><Relationship Id="rId4" Type="http://schemas.openxmlformats.org/officeDocument/2006/relationships/hyperlink" Target="mailto:your_email@example.com" TargetMode="External"/></Relationships>
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4.jpg"/></Relationships>
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5.jpg"/></Relationships>
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6.jpg"/></Relationships>
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7.jpg"/></Relationships>
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8.jpg"/></Relationships>
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9.jpg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jpg"/></Relationships>
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0.jpg"/></Relationships>
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1.jpg"/></Relationships>
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2.jpg"/></Relationships>
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3.jpg"/><Relationship Id="rId3" Type="http://schemas.openxmlformats.org/officeDocument/2006/relationships/image" Target="../media/image74.jpg"/><Relationship Id="rId4" Type="http://schemas.openxmlformats.org/officeDocument/2006/relationships/image" Target="../media/image75.jpg"/><Relationship Id="rId5" Type="http://schemas.openxmlformats.org/officeDocument/2006/relationships/image" Target="../media/image76.jpg"/></Relationships>
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7.jpg"/></Relationships>
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8.jpg"/></Relationships>
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9.jpg"/></Relationships>
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0.jpg"/></Relationships>
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1.jpg"/></Relationships>
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2.jpg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jpg"/></Relationships>
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3.jpg"/></Relationships>
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4.jpg"/></Relationships>
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5.jpg"/></Relationships>
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6.jpg"/></Relationships>
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7.jpg"/></Relationships>
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8.jpg"/></Relationships>
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9.jpg"/></Relationships>
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0.jpg"/><Relationship Id="rId3" Type="http://schemas.openxmlformats.org/officeDocument/2006/relationships/image" Target="../media/image91.png"/><Relationship Id="rId4" Type="http://schemas.openxmlformats.org/officeDocument/2006/relationships/image" Target="../media/image92.jpg"/><Relationship Id="rId5" Type="http://schemas.openxmlformats.org/officeDocument/2006/relationships/image" Target="../media/image93.jpg"/><Relationship Id="rId6" Type="http://schemas.openxmlformats.org/officeDocument/2006/relationships/image" Target="../media/image94.jpg"/></Relationships>
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5.jpg"/><Relationship Id="rId3" Type="http://schemas.openxmlformats.org/officeDocument/2006/relationships/image" Target="../media/image96.jpg"/><Relationship Id="rId4" Type="http://schemas.openxmlformats.org/officeDocument/2006/relationships/image" Target="../media/image97.jpg"/><Relationship Id="rId5" Type="http://schemas.openxmlformats.org/officeDocument/2006/relationships/image" Target="../media/image98.jpg"/><Relationship Id="rId6" Type="http://schemas.openxmlformats.org/officeDocument/2006/relationships/image" Target="../media/image99.jpg"/><Relationship Id="rId7" Type="http://schemas.openxmlformats.org/officeDocument/2006/relationships/image" Target="../media/image100.jpg"/></Relationships>
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1.jpg"/><Relationship Id="rId3" Type="http://schemas.openxmlformats.org/officeDocument/2006/relationships/image" Target="../media/image102.jpg"/></Relationships>
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.jpg"/></Relationships>
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3.jpg"/></Relationships>
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4.jpg"/></Relationships>
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5.jpg"/></Relationships>
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6.jpg"/></Relationships>
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7.jpg"/></Relationships>
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8.jpg"/></Relationships>
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9.jpg"/></Relationships>
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0.jpg"/></Relationships>
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1.jpg"/><Relationship Id="rId3" Type="http://schemas.openxmlformats.org/officeDocument/2006/relationships/image" Target="../media/image112.jpg"/><Relationship Id="rId4" Type="http://schemas.openxmlformats.org/officeDocument/2006/relationships/image" Target="../media/image113.jpg"/><Relationship Id="rId5" Type="http://schemas.openxmlformats.org/officeDocument/2006/relationships/image" Target="../media/image114.jpg"/><Relationship Id="rId6" Type="http://schemas.openxmlformats.org/officeDocument/2006/relationships/image" Target="../media/image115.jpg"/></Relationships>
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6.jpg"/><Relationship Id="rId3" Type="http://schemas.openxmlformats.org/officeDocument/2006/relationships/image" Target="../media/image117.jpg"/><Relationship Id="rId4" Type="http://schemas.openxmlformats.org/officeDocument/2006/relationships/image" Target="../media/image118.jpg"/></Relationships>
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jpg"/></Relationships>
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9.jpg"/></Relationships>
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0.jpg"/></Relationships>
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1.jpg"/></Relationships>
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2.jpg"/></Relationships>
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3.jpg"/></Relationships>
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4.jpg"/></Relationships>
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5.jpg"/></Relationships>
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6.jpg"/></Relationships>
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7.jpg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0692000" cy="601424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0692000" cy="6014249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0692000" cy="6014249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0692000" cy="6014249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0692000" cy="6014249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0692000" cy="6014249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0692000" cy="6014249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0692000" cy="6014249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290178" y="5969536"/>
            <a:ext cx="1897380" cy="0"/>
          </a:xfrm>
          <a:custGeom>
            <a:avLst/>
            <a:gdLst/>
            <a:ahLst/>
            <a:cxnLst/>
            <a:rect l="l" t="t" r="r" b="b"/>
            <a:pathLst>
              <a:path w="1897380" h="0">
                <a:moveTo>
                  <a:pt x="0" y="0"/>
                </a:moveTo>
                <a:lnTo>
                  <a:pt x="1897319" y="0"/>
                </a:lnTo>
              </a:path>
            </a:pathLst>
          </a:custGeom>
          <a:ln w="4471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/>
          <p:nvPr/>
        </p:nvSpPr>
        <p:spPr>
          <a:xfrm>
            <a:off x="10281075" y="0"/>
            <a:ext cx="45085" cy="219075"/>
          </a:xfrm>
          <a:custGeom>
            <a:avLst/>
            <a:gdLst/>
            <a:ahLst/>
            <a:cxnLst/>
            <a:rect l="l" t="t" r="r" b="b"/>
            <a:pathLst>
              <a:path w="45084" h="219075">
                <a:moveTo>
                  <a:pt x="0" y="0"/>
                </a:moveTo>
                <a:lnTo>
                  <a:pt x="44642" y="0"/>
                </a:lnTo>
                <a:lnTo>
                  <a:pt x="44642" y="218515"/>
                </a:lnTo>
                <a:lnTo>
                  <a:pt x="0" y="218515"/>
                </a:lnTo>
                <a:lnTo>
                  <a:pt x="0" y="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/>
          <p:nvPr/>
        </p:nvSpPr>
        <p:spPr>
          <a:xfrm>
            <a:off x="10299" y="487019"/>
            <a:ext cx="4685030" cy="1520190"/>
          </a:xfrm>
          <a:custGeom>
            <a:avLst/>
            <a:gdLst/>
            <a:ahLst/>
            <a:cxnLst/>
            <a:rect l="l" t="t" r="r" b="b"/>
            <a:pathLst>
              <a:path w="4685030" h="1520189">
                <a:moveTo>
                  <a:pt x="658025" y="1348181"/>
                </a:moveTo>
                <a:lnTo>
                  <a:pt x="436486" y="1348181"/>
                </a:lnTo>
                <a:lnTo>
                  <a:pt x="436486" y="1519567"/>
                </a:lnTo>
                <a:lnTo>
                  <a:pt x="658025" y="1519567"/>
                </a:lnTo>
                <a:lnTo>
                  <a:pt x="658025" y="1348181"/>
                </a:lnTo>
                <a:close/>
              </a:path>
              <a:path w="4685030" h="1520189">
                <a:moveTo>
                  <a:pt x="1774799" y="715429"/>
                </a:moveTo>
                <a:lnTo>
                  <a:pt x="424357" y="715429"/>
                </a:lnTo>
                <a:lnTo>
                  <a:pt x="424357" y="894295"/>
                </a:lnTo>
                <a:lnTo>
                  <a:pt x="424357" y="1040218"/>
                </a:lnTo>
                <a:lnTo>
                  <a:pt x="424357" y="1219073"/>
                </a:lnTo>
                <a:lnTo>
                  <a:pt x="1774799" y="1219073"/>
                </a:lnTo>
                <a:lnTo>
                  <a:pt x="1774799" y="1040218"/>
                </a:lnTo>
                <a:lnTo>
                  <a:pt x="1774799" y="894295"/>
                </a:lnTo>
                <a:lnTo>
                  <a:pt x="1774799" y="715429"/>
                </a:lnTo>
                <a:close/>
              </a:path>
              <a:path w="4685030" h="1520189">
                <a:moveTo>
                  <a:pt x="2665285" y="352120"/>
                </a:moveTo>
                <a:lnTo>
                  <a:pt x="2592667" y="352120"/>
                </a:lnTo>
                <a:lnTo>
                  <a:pt x="2592667" y="173266"/>
                </a:lnTo>
                <a:lnTo>
                  <a:pt x="2432862" y="173266"/>
                </a:lnTo>
                <a:lnTo>
                  <a:pt x="2432862" y="352120"/>
                </a:lnTo>
                <a:lnTo>
                  <a:pt x="2196998" y="352120"/>
                </a:lnTo>
                <a:lnTo>
                  <a:pt x="2196998" y="173266"/>
                </a:lnTo>
                <a:lnTo>
                  <a:pt x="1250238" y="173266"/>
                </a:lnTo>
                <a:lnTo>
                  <a:pt x="1250238" y="0"/>
                </a:lnTo>
                <a:lnTo>
                  <a:pt x="212432" y="0"/>
                </a:lnTo>
                <a:lnTo>
                  <a:pt x="212432" y="173266"/>
                </a:lnTo>
                <a:lnTo>
                  <a:pt x="90233" y="173266"/>
                </a:lnTo>
                <a:lnTo>
                  <a:pt x="90233" y="36156"/>
                </a:lnTo>
                <a:lnTo>
                  <a:pt x="12103" y="36156"/>
                </a:lnTo>
                <a:lnTo>
                  <a:pt x="12103" y="173266"/>
                </a:lnTo>
                <a:lnTo>
                  <a:pt x="0" y="173266"/>
                </a:lnTo>
                <a:lnTo>
                  <a:pt x="0" y="498043"/>
                </a:lnTo>
                <a:lnTo>
                  <a:pt x="9207" y="498043"/>
                </a:lnTo>
                <a:lnTo>
                  <a:pt x="9207" y="676910"/>
                </a:lnTo>
                <a:lnTo>
                  <a:pt x="2665285" y="676910"/>
                </a:lnTo>
                <a:lnTo>
                  <a:pt x="2665285" y="352120"/>
                </a:lnTo>
                <a:close/>
              </a:path>
              <a:path w="4685030" h="1520189">
                <a:moveTo>
                  <a:pt x="3802075" y="894295"/>
                </a:moveTo>
                <a:lnTo>
                  <a:pt x="3472561" y="894295"/>
                </a:lnTo>
                <a:lnTo>
                  <a:pt x="3472561" y="715429"/>
                </a:lnTo>
                <a:lnTo>
                  <a:pt x="2751302" y="715429"/>
                </a:lnTo>
                <a:lnTo>
                  <a:pt x="2751302" y="1040218"/>
                </a:lnTo>
                <a:lnTo>
                  <a:pt x="2764510" y="1040218"/>
                </a:lnTo>
                <a:lnTo>
                  <a:pt x="2764510" y="1219073"/>
                </a:lnTo>
                <a:lnTo>
                  <a:pt x="3802075" y="1219073"/>
                </a:lnTo>
                <a:lnTo>
                  <a:pt x="3802075" y="894295"/>
                </a:lnTo>
                <a:close/>
              </a:path>
              <a:path w="4685030" h="1520189">
                <a:moveTo>
                  <a:pt x="4684509" y="352120"/>
                </a:moveTo>
                <a:lnTo>
                  <a:pt x="2843860" y="352120"/>
                </a:lnTo>
                <a:lnTo>
                  <a:pt x="2843860" y="676910"/>
                </a:lnTo>
                <a:lnTo>
                  <a:pt x="4684509" y="676910"/>
                </a:lnTo>
                <a:lnTo>
                  <a:pt x="4684509" y="352120"/>
                </a:lnTo>
                <a:close/>
              </a:path>
            </a:pathLst>
          </a:custGeom>
          <a:solidFill>
            <a:srgbClr val="01010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 txBox="1"/>
          <p:nvPr/>
        </p:nvSpPr>
        <p:spPr>
          <a:xfrm>
            <a:off x="446797" y="1854091"/>
            <a:ext cx="214629" cy="1416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095"/>
              </a:lnSpc>
            </a:pPr>
            <a:r>
              <a:rPr dirty="0" sz="1000" spc="-35">
                <a:solidFill>
                  <a:srgbClr val="B8B6B6"/>
                </a:solidFill>
                <a:latin typeface="Times New Roman"/>
                <a:cs typeface="Times New Roman"/>
              </a:rPr>
              <a:t>-</a:t>
            </a:r>
            <a:r>
              <a:rPr dirty="0" sz="1000">
                <a:solidFill>
                  <a:srgbClr val="B8B6B6"/>
                </a:solidFill>
                <a:latin typeface="Times New Roman"/>
                <a:cs typeface="Times New Roman"/>
              </a:rPr>
              <a:t>7</a:t>
            </a:r>
            <a:r>
              <a:rPr dirty="0" sz="1000" spc="470">
                <a:solidFill>
                  <a:srgbClr val="B8B6B6"/>
                </a:solidFill>
                <a:latin typeface="Times New Roman"/>
                <a:cs typeface="Times New Roman"/>
              </a:rPr>
              <a:t> </a:t>
            </a:r>
            <a:r>
              <a:rPr dirty="0" sz="1000" spc="-70">
                <a:solidFill>
                  <a:srgbClr val="B8B6B6"/>
                </a:solidFill>
                <a:latin typeface="Times New Roman"/>
                <a:cs typeface="Times New Roman"/>
              </a:rPr>
              <a:t>'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6" name="object 6" descr=""/>
          <p:cNvSpPr/>
          <p:nvPr/>
        </p:nvSpPr>
        <p:spPr>
          <a:xfrm>
            <a:off x="434657" y="1739036"/>
            <a:ext cx="4326890" cy="2113915"/>
          </a:xfrm>
          <a:custGeom>
            <a:avLst/>
            <a:gdLst/>
            <a:ahLst/>
            <a:cxnLst/>
            <a:rect l="l" t="t" r="r" b="b"/>
            <a:pathLst>
              <a:path w="4326890" h="2113915">
                <a:moveTo>
                  <a:pt x="262267" y="173266"/>
                </a:moveTo>
                <a:lnTo>
                  <a:pt x="0" y="173266"/>
                </a:lnTo>
                <a:lnTo>
                  <a:pt x="0" y="498043"/>
                </a:lnTo>
                <a:lnTo>
                  <a:pt x="262267" y="498043"/>
                </a:lnTo>
                <a:lnTo>
                  <a:pt x="262267" y="173266"/>
                </a:lnTo>
                <a:close/>
              </a:path>
              <a:path w="4326890" h="2113915">
                <a:moveTo>
                  <a:pt x="1986597" y="1252016"/>
                </a:moveTo>
                <a:lnTo>
                  <a:pt x="1350441" y="1252016"/>
                </a:lnTo>
                <a:lnTo>
                  <a:pt x="1350441" y="1073162"/>
                </a:lnTo>
                <a:lnTo>
                  <a:pt x="1244409" y="1073162"/>
                </a:lnTo>
                <a:lnTo>
                  <a:pt x="1244409" y="894295"/>
                </a:lnTo>
                <a:lnTo>
                  <a:pt x="1138389" y="894295"/>
                </a:lnTo>
                <a:lnTo>
                  <a:pt x="1138389" y="715441"/>
                </a:lnTo>
                <a:lnTo>
                  <a:pt x="1032357" y="715441"/>
                </a:lnTo>
                <a:lnTo>
                  <a:pt x="1032357" y="536575"/>
                </a:lnTo>
                <a:lnTo>
                  <a:pt x="0" y="536575"/>
                </a:lnTo>
                <a:lnTo>
                  <a:pt x="0" y="2113381"/>
                </a:lnTo>
                <a:lnTo>
                  <a:pt x="926338" y="2113381"/>
                </a:lnTo>
                <a:lnTo>
                  <a:pt x="926338" y="1934514"/>
                </a:lnTo>
                <a:lnTo>
                  <a:pt x="1640611" y="1934514"/>
                </a:lnTo>
                <a:lnTo>
                  <a:pt x="1640611" y="1609737"/>
                </a:lnTo>
                <a:lnTo>
                  <a:pt x="898436" y="1609737"/>
                </a:lnTo>
                <a:lnTo>
                  <a:pt x="898436" y="1576793"/>
                </a:lnTo>
                <a:lnTo>
                  <a:pt x="1986597" y="1576793"/>
                </a:lnTo>
                <a:lnTo>
                  <a:pt x="1986597" y="1252016"/>
                </a:lnTo>
                <a:close/>
              </a:path>
              <a:path w="4326890" h="2113915">
                <a:moveTo>
                  <a:pt x="4326763" y="0"/>
                </a:moveTo>
                <a:lnTo>
                  <a:pt x="2326614" y="0"/>
                </a:lnTo>
                <a:lnTo>
                  <a:pt x="2326614" y="178854"/>
                </a:lnTo>
                <a:lnTo>
                  <a:pt x="1774545" y="178854"/>
                </a:lnTo>
                <a:lnTo>
                  <a:pt x="1774545" y="0"/>
                </a:lnTo>
                <a:lnTo>
                  <a:pt x="424103" y="0"/>
                </a:lnTo>
                <a:lnTo>
                  <a:pt x="424103" y="178854"/>
                </a:lnTo>
                <a:lnTo>
                  <a:pt x="424103" y="324777"/>
                </a:lnTo>
                <a:lnTo>
                  <a:pt x="424103" y="503631"/>
                </a:lnTo>
                <a:lnTo>
                  <a:pt x="2700883" y="503631"/>
                </a:lnTo>
                <a:lnTo>
                  <a:pt x="2700883" y="324777"/>
                </a:lnTo>
                <a:lnTo>
                  <a:pt x="4326763" y="324777"/>
                </a:lnTo>
                <a:lnTo>
                  <a:pt x="4326763" y="0"/>
                </a:lnTo>
                <a:close/>
              </a:path>
            </a:pathLst>
          </a:custGeom>
          <a:solidFill>
            <a:srgbClr val="01010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 descr=""/>
          <p:cNvSpPr txBox="1"/>
          <p:nvPr/>
        </p:nvSpPr>
        <p:spPr>
          <a:xfrm>
            <a:off x="-2390" y="-106895"/>
            <a:ext cx="10356215" cy="2270760"/>
          </a:xfrm>
          <a:prstGeom prst="rect">
            <a:avLst/>
          </a:prstGeom>
        </p:spPr>
        <p:txBody>
          <a:bodyPr wrap="square" lIns="0" tIns="109220" rIns="0" bIns="0" rtlCol="0" vert="horz">
            <a:spAutoFit/>
          </a:bodyPr>
          <a:lstStyle/>
          <a:p>
            <a:pPr algn="r" marR="5080">
              <a:lnSpc>
                <a:spcPct val="100000"/>
              </a:lnSpc>
              <a:spcBef>
                <a:spcPts val="860"/>
              </a:spcBef>
            </a:pPr>
            <a:r>
              <a:rPr dirty="0" sz="1300" spc="10">
                <a:solidFill>
                  <a:srgbClr val="F9F9F9"/>
                </a:solidFill>
                <a:latin typeface="Times New Roman"/>
                <a:cs typeface="Times New Roman"/>
              </a:rPr>
              <a:t>•</a:t>
            </a:r>
            <a:endParaRPr sz="1300">
              <a:latin typeface="Times New Roman"/>
              <a:cs typeface="Times New Roman"/>
            </a:endParaRPr>
          </a:p>
          <a:p>
            <a:pPr marL="14604">
              <a:lnSpc>
                <a:spcPts val="1605"/>
              </a:lnSpc>
              <a:spcBef>
                <a:spcPts val="880"/>
              </a:spcBef>
            </a:pPr>
            <a:r>
              <a:rPr dirty="0" sz="1500" spc="-75">
                <a:solidFill>
                  <a:srgbClr val="218726"/>
                </a:solidFill>
                <a:latin typeface="Courier New"/>
                <a:cs typeface="Courier New"/>
              </a:rPr>
              <a:t>Haris@DESKTOP-</a:t>
            </a:r>
            <a:r>
              <a:rPr dirty="0" sz="1500" spc="-60">
                <a:solidFill>
                  <a:srgbClr val="218726"/>
                </a:solidFill>
                <a:latin typeface="Courier New"/>
                <a:cs typeface="Courier New"/>
              </a:rPr>
              <a:t>RN53EBB</a:t>
            </a:r>
            <a:r>
              <a:rPr dirty="0" sz="1500" spc="-65">
                <a:solidFill>
                  <a:srgbClr val="218726"/>
                </a:solidFill>
                <a:latin typeface="Courier New"/>
                <a:cs typeface="Courier New"/>
              </a:rPr>
              <a:t> </a:t>
            </a:r>
            <a:r>
              <a:rPr dirty="0" sz="1500" spc="-80">
                <a:solidFill>
                  <a:srgbClr val="992D90"/>
                </a:solidFill>
                <a:latin typeface="Courier New"/>
                <a:cs typeface="Courier New"/>
              </a:rPr>
              <a:t>MINGW64</a:t>
            </a:r>
            <a:r>
              <a:rPr dirty="0" sz="1500" spc="-140">
                <a:solidFill>
                  <a:srgbClr val="992D90"/>
                </a:solidFill>
                <a:latin typeface="Courier New"/>
                <a:cs typeface="Courier New"/>
              </a:rPr>
              <a:t> </a:t>
            </a:r>
            <a:r>
              <a:rPr dirty="0" sz="1500" spc="-55">
                <a:solidFill>
                  <a:srgbClr val="97933A"/>
                </a:solidFill>
                <a:latin typeface="Courier New"/>
                <a:cs typeface="Courier New"/>
              </a:rPr>
              <a:t>~/Desktop/code</a:t>
            </a:r>
            <a:r>
              <a:rPr dirty="0" sz="1500" spc="5">
                <a:solidFill>
                  <a:srgbClr val="97933A"/>
                </a:solidFill>
                <a:latin typeface="Courier New"/>
                <a:cs typeface="Courier New"/>
              </a:rPr>
              <a:t> </a:t>
            </a:r>
            <a:r>
              <a:rPr dirty="0" sz="1500" spc="-80">
                <a:solidFill>
                  <a:srgbClr val="AFA834"/>
                </a:solidFill>
                <a:latin typeface="Courier New"/>
                <a:cs typeface="Courier New"/>
              </a:rPr>
              <a:t>playground/Tuts/Git</a:t>
            </a:r>
            <a:r>
              <a:rPr dirty="0" sz="1500" spc="-60">
                <a:solidFill>
                  <a:srgbClr val="AFA834"/>
                </a:solidFill>
                <a:latin typeface="Courier New"/>
                <a:cs typeface="Courier New"/>
              </a:rPr>
              <a:t> </a:t>
            </a:r>
            <a:r>
              <a:rPr dirty="0" sz="1500" spc="-75">
                <a:solidFill>
                  <a:srgbClr val="AFA834"/>
                </a:solidFill>
                <a:latin typeface="Courier New"/>
                <a:cs typeface="Courier New"/>
              </a:rPr>
              <a:t>tutorials/tensorflow</a:t>
            </a:r>
            <a:r>
              <a:rPr dirty="0" sz="1500" spc="-295">
                <a:solidFill>
                  <a:srgbClr val="AFA834"/>
                </a:solidFill>
                <a:latin typeface="Courier New"/>
                <a:cs typeface="Courier New"/>
              </a:rPr>
              <a:t> </a:t>
            </a:r>
            <a:r>
              <a:rPr dirty="0" sz="1500" spc="-10">
                <a:solidFill>
                  <a:srgbClr val="24959E"/>
                </a:solidFill>
                <a:latin typeface="Courier New"/>
                <a:cs typeface="Courier New"/>
              </a:rPr>
              <a:t>(master)</a:t>
            </a:r>
            <a:endParaRPr sz="1500">
              <a:latin typeface="Courier New"/>
              <a:cs typeface="Courier New"/>
            </a:endParaRPr>
          </a:p>
          <a:p>
            <a:pPr marL="24765">
              <a:lnSpc>
                <a:spcPts val="1385"/>
              </a:lnSpc>
            </a:pPr>
            <a:r>
              <a:rPr dirty="0" sz="1200">
                <a:solidFill>
                  <a:srgbClr val="B8B6B6"/>
                </a:solidFill>
                <a:latin typeface="Arial"/>
                <a:cs typeface="Arial"/>
              </a:rPr>
              <a:t>$</a:t>
            </a:r>
            <a:r>
              <a:rPr dirty="0" sz="1200" spc="490">
                <a:solidFill>
                  <a:srgbClr val="B8B6B6"/>
                </a:solidFill>
                <a:latin typeface="Arial"/>
                <a:cs typeface="Arial"/>
              </a:rPr>
              <a:t> </a:t>
            </a:r>
            <a:r>
              <a:rPr dirty="0" sz="1500" spc="-40">
                <a:solidFill>
                  <a:srgbClr val="B8B6B6"/>
                </a:solidFill>
                <a:latin typeface="Courier New"/>
                <a:cs typeface="Courier New"/>
              </a:rPr>
              <a:t>git</a:t>
            </a:r>
            <a:r>
              <a:rPr dirty="0" sz="1500" spc="-175">
                <a:solidFill>
                  <a:srgbClr val="B8B6B6"/>
                </a:solidFill>
                <a:latin typeface="Courier New"/>
                <a:cs typeface="Courier New"/>
              </a:rPr>
              <a:t> </a:t>
            </a:r>
            <a:r>
              <a:rPr dirty="0" sz="1500" spc="-30">
                <a:solidFill>
                  <a:srgbClr val="B8B6B6"/>
                </a:solidFill>
                <a:latin typeface="Courier New"/>
                <a:cs typeface="Courier New"/>
              </a:rPr>
              <a:t>add</a:t>
            </a:r>
            <a:r>
              <a:rPr dirty="0" sz="1500" spc="-80">
                <a:solidFill>
                  <a:srgbClr val="B8B6B6"/>
                </a:solidFill>
                <a:latin typeface="Courier New"/>
                <a:cs typeface="Courier New"/>
              </a:rPr>
              <a:t> </a:t>
            </a:r>
            <a:r>
              <a:rPr dirty="0" sz="1500" spc="-60">
                <a:solidFill>
                  <a:srgbClr val="B8B6B6"/>
                </a:solidFill>
                <a:latin typeface="Courier New"/>
                <a:cs typeface="Courier New"/>
              </a:rPr>
              <a:t>-</a:t>
            </a:r>
            <a:r>
              <a:rPr dirty="0" sz="1500" spc="-50">
                <a:solidFill>
                  <a:srgbClr val="B8B6B6"/>
                </a:solidFill>
                <a:latin typeface="Courier New"/>
                <a:cs typeface="Courier New"/>
              </a:rPr>
              <a:t>a</a:t>
            </a:r>
            <a:endParaRPr sz="1500">
              <a:latin typeface="Courier New"/>
              <a:cs typeface="Courier New"/>
            </a:endParaRPr>
          </a:p>
          <a:p>
            <a:pPr marL="12700">
              <a:lnSpc>
                <a:spcPts val="1385"/>
              </a:lnSpc>
            </a:pPr>
            <a:r>
              <a:rPr dirty="0" sz="1500" spc="-40">
                <a:solidFill>
                  <a:srgbClr val="B8B6B6"/>
                </a:solidFill>
                <a:latin typeface="Courier New"/>
                <a:cs typeface="Courier New"/>
              </a:rPr>
              <a:t>error:</a:t>
            </a:r>
            <a:r>
              <a:rPr dirty="0" sz="1500" spc="-145">
                <a:solidFill>
                  <a:srgbClr val="B8B6B6"/>
                </a:solidFill>
                <a:latin typeface="Courier New"/>
                <a:cs typeface="Courier New"/>
              </a:rPr>
              <a:t> </a:t>
            </a:r>
            <a:r>
              <a:rPr dirty="0" sz="1500" spc="-80">
                <a:solidFill>
                  <a:srgbClr val="B8B6B6"/>
                </a:solidFill>
                <a:latin typeface="Courier New"/>
                <a:cs typeface="Courier New"/>
              </a:rPr>
              <a:t>unknown</a:t>
            </a:r>
            <a:r>
              <a:rPr dirty="0" sz="1500" spc="-90">
                <a:solidFill>
                  <a:srgbClr val="B8B6B6"/>
                </a:solidFill>
                <a:latin typeface="Courier New"/>
                <a:cs typeface="Courier New"/>
              </a:rPr>
              <a:t> switch</a:t>
            </a:r>
            <a:r>
              <a:rPr dirty="0" sz="1500" spc="-215">
                <a:solidFill>
                  <a:srgbClr val="B8B6B6"/>
                </a:solidFill>
                <a:latin typeface="Courier New"/>
                <a:cs typeface="Courier New"/>
              </a:rPr>
              <a:t> </a:t>
            </a:r>
            <a:r>
              <a:rPr dirty="0" sz="1500" spc="110">
                <a:solidFill>
                  <a:srgbClr val="97979A"/>
                </a:solidFill>
                <a:latin typeface="Courier New"/>
                <a:cs typeface="Courier New"/>
              </a:rPr>
              <a:t>·</a:t>
            </a:r>
            <a:r>
              <a:rPr dirty="0" sz="1500" spc="110">
                <a:solidFill>
                  <a:srgbClr val="B8B6B6"/>
                </a:solidFill>
                <a:latin typeface="Courier New"/>
                <a:cs typeface="Courier New"/>
              </a:rPr>
              <a:t>a•</a:t>
            </a:r>
            <a:endParaRPr sz="1500">
              <a:latin typeface="Courier New"/>
              <a:cs typeface="Courier New"/>
            </a:endParaRPr>
          </a:p>
          <a:p>
            <a:pPr marL="21590">
              <a:lnSpc>
                <a:spcPts val="1605"/>
              </a:lnSpc>
            </a:pPr>
            <a:r>
              <a:rPr dirty="0" sz="1500" spc="-75">
                <a:solidFill>
                  <a:srgbClr val="B8B6B6"/>
                </a:solidFill>
                <a:latin typeface="Courier New"/>
                <a:cs typeface="Courier New"/>
              </a:rPr>
              <a:t>usage:</a:t>
            </a:r>
            <a:r>
              <a:rPr dirty="0" sz="1500" spc="-40">
                <a:solidFill>
                  <a:srgbClr val="B8B6B6"/>
                </a:solidFill>
                <a:latin typeface="Courier New"/>
                <a:cs typeface="Courier New"/>
              </a:rPr>
              <a:t> git</a:t>
            </a:r>
            <a:r>
              <a:rPr dirty="0" sz="1500" spc="-120">
                <a:solidFill>
                  <a:srgbClr val="B8B6B6"/>
                </a:solidFill>
                <a:latin typeface="Courier New"/>
                <a:cs typeface="Courier New"/>
              </a:rPr>
              <a:t> </a:t>
            </a:r>
            <a:r>
              <a:rPr dirty="0" sz="1500" spc="-80">
                <a:solidFill>
                  <a:srgbClr val="B8B6B6"/>
                </a:solidFill>
                <a:latin typeface="Courier New"/>
                <a:cs typeface="Courier New"/>
              </a:rPr>
              <a:t>add</a:t>
            </a:r>
            <a:r>
              <a:rPr dirty="0" sz="1500" spc="-114">
                <a:solidFill>
                  <a:srgbClr val="B8B6B6"/>
                </a:solidFill>
                <a:latin typeface="Courier New"/>
                <a:cs typeface="Courier New"/>
              </a:rPr>
              <a:t> </a:t>
            </a:r>
            <a:r>
              <a:rPr dirty="0" sz="1500" spc="-70">
                <a:solidFill>
                  <a:srgbClr val="B8B6B6"/>
                </a:solidFill>
                <a:latin typeface="Courier New"/>
                <a:cs typeface="Courier New"/>
              </a:rPr>
              <a:t>[&lt;options&gt;]</a:t>
            </a:r>
            <a:r>
              <a:rPr dirty="0" sz="1500" spc="-155">
                <a:solidFill>
                  <a:srgbClr val="B8B6B6"/>
                </a:solidFill>
                <a:latin typeface="Courier New"/>
                <a:cs typeface="Courier New"/>
              </a:rPr>
              <a:t> </a:t>
            </a:r>
            <a:r>
              <a:rPr dirty="0" sz="1500" spc="-10">
                <a:solidFill>
                  <a:srgbClr val="B8B6B6"/>
                </a:solidFill>
                <a:latin typeface="Courier New"/>
                <a:cs typeface="Courier New"/>
              </a:rPr>
              <a:t>[--</a:t>
            </a:r>
            <a:r>
              <a:rPr dirty="0" sz="1500">
                <a:solidFill>
                  <a:srgbClr val="B8B6B6"/>
                </a:solidFill>
                <a:latin typeface="Courier New"/>
                <a:cs typeface="Courier New"/>
              </a:rPr>
              <a:t>]</a:t>
            </a:r>
            <a:r>
              <a:rPr dirty="0" sz="1500" spc="-185">
                <a:solidFill>
                  <a:srgbClr val="B8B6B6"/>
                </a:solidFill>
                <a:latin typeface="Courier New"/>
                <a:cs typeface="Courier New"/>
              </a:rPr>
              <a:t> </a:t>
            </a:r>
            <a:r>
              <a:rPr dirty="0" sz="1500" spc="-100">
                <a:solidFill>
                  <a:srgbClr val="B8B6B6"/>
                </a:solidFill>
                <a:latin typeface="Courier New"/>
                <a:cs typeface="Courier New"/>
              </a:rPr>
              <a:t>&lt;pathspec&gt;</a:t>
            </a:r>
            <a:r>
              <a:rPr dirty="0" sz="1500" spc="-750">
                <a:solidFill>
                  <a:srgbClr val="B8B6B6"/>
                </a:solidFill>
                <a:latin typeface="Courier New"/>
                <a:cs typeface="Courier New"/>
              </a:rPr>
              <a:t> </a:t>
            </a:r>
            <a:r>
              <a:rPr dirty="0" sz="1500" spc="-25">
                <a:solidFill>
                  <a:srgbClr val="B8B6B6"/>
                </a:solidFill>
                <a:latin typeface="Courier New"/>
                <a:cs typeface="Courier New"/>
              </a:rPr>
              <a:t>...</a:t>
            </a:r>
            <a:endParaRPr sz="1500">
              <a:latin typeface="Courier New"/>
              <a:cs typeface="Courier New"/>
            </a:endParaRPr>
          </a:p>
          <a:p>
            <a:pPr marL="436880">
              <a:lnSpc>
                <a:spcPts val="1605"/>
              </a:lnSpc>
              <a:spcBef>
                <a:spcPts val="1065"/>
              </a:spcBef>
              <a:tabLst>
                <a:tab pos="2763520" algn="l"/>
              </a:tabLst>
            </a:pPr>
            <a:r>
              <a:rPr dirty="0" sz="1500" spc="-65">
                <a:solidFill>
                  <a:srgbClr val="B8B6B6"/>
                </a:solidFill>
                <a:latin typeface="Courier New"/>
                <a:cs typeface="Courier New"/>
              </a:rPr>
              <a:t>-</a:t>
            </a:r>
            <a:r>
              <a:rPr dirty="0" sz="1500">
                <a:solidFill>
                  <a:srgbClr val="B8B6B6"/>
                </a:solidFill>
                <a:latin typeface="Courier New"/>
                <a:cs typeface="Courier New"/>
              </a:rPr>
              <a:t>n,</a:t>
            </a:r>
            <a:r>
              <a:rPr dirty="0" sz="1500" spc="-160">
                <a:solidFill>
                  <a:srgbClr val="B8B6B6"/>
                </a:solidFill>
                <a:latin typeface="Courier New"/>
                <a:cs typeface="Courier New"/>
              </a:rPr>
              <a:t> </a:t>
            </a:r>
            <a:r>
              <a:rPr dirty="0" sz="1500" spc="-95">
                <a:solidFill>
                  <a:srgbClr val="B8B6B6"/>
                </a:solidFill>
                <a:latin typeface="Courier New"/>
                <a:cs typeface="Courier New"/>
              </a:rPr>
              <a:t>--dry-</a:t>
            </a:r>
            <a:r>
              <a:rPr dirty="0" sz="1500" spc="-25">
                <a:solidFill>
                  <a:srgbClr val="B8B6B6"/>
                </a:solidFill>
                <a:latin typeface="Courier New"/>
                <a:cs typeface="Courier New"/>
              </a:rPr>
              <a:t>run</a:t>
            </a:r>
            <a:r>
              <a:rPr dirty="0" sz="1500">
                <a:solidFill>
                  <a:srgbClr val="B8B6B6"/>
                </a:solidFill>
                <a:latin typeface="Courier New"/>
                <a:cs typeface="Courier New"/>
              </a:rPr>
              <a:t>	dry</a:t>
            </a:r>
            <a:r>
              <a:rPr dirty="0" sz="1500" spc="-180">
                <a:solidFill>
                  <a:srgbClr val="B8B6B6"/>
                </a:solidFill>
                <a:latin typeface="Courier New"/>
                <a:cs typeface="Courier New"/>
              </a:rPr>
              <a:t> </a:t>
            </a:r>
            <a:r>
              <a:rPr dirty="0" sz="1500" spc="-25">
                <a:solidFill>
                  <a:srgbClr val="B8B6B6"/>
                </a:solidFill>
                <a:latin typeface="Courier New"/>
                <a:cs typeface="Courier New"/>
              </a:rPr>
              <a:t>run</a:t>
            </a:r>
            <a:endParaRPr sz="1500">
              <a:latin typeface="Courier New"/>
              <a:cs typeface="Courier New"/>
            </a:endParaRPr>
          </a:p>
          <a:p>
            <a:pPr marL="436880">
              <a:lnSpc>
                <a:spcPts val="1605"/>
              </a:lnSpc>
              <a:tabLst>
                <a:tab pos="2776855" algn="l"/>
              </a:tabLst>
            </a:pPr>
            <a:r>
              <a:rPr dirty="0" sz="1500" spc="-65">
                <a:solidFill>
                  <a:srgbClr val="B8B6B6"/>
                </a:solidFill>
                <a:latin typeface="Courier New"/>
                <a:cs typeface="Courier New"/>
              </a:rPr>
              <a:t>-</a:t>
            </a:r>
            <a:r>
              <a:rPr dirty="0" sz="1500">
                <a:solidFill>
                  <a:srgbClr val="B8B6B6"/>
                </a:solidFill>
                <a:latin typeface="Courier New"/>
                <a:cs typeface="Courier New"/>
              </a:rPr>
              <a:t>v,</a:t>
            </a:r>
            <a:r>
              <a:rPr dirty="0" sz="1500" spc="-195">
                <a:solidFill>
                  <a:srgbClr val="B8B6B6"/>
                </a:solidFill>
                <a:latin typeface="Courier New"/>
                <a:cs typeface="Courier New"/>
              </a:rPr>
              <a:t> </a:t>
            </a:r>
            <a:r>
              <a:rPr dirty="0" sz="1500" spc="-95">
                <a:solidFill>
                  <a:srgbClr val="B8B6B6"/>
                </a:solidFill>
                <a:latin typeface="Courier New"/>
                <a:cs typeface="Courier New"/>
              </a:rPr>
              <a:t>--</a:t>
            </a:r>
            <a:r>
              <a:rPr dirty="0" sz="1500" spc="-10">
                <a:solidFill>
                  <a:srgbClr val="B8B6B6"/>
                </a:solidFill>
                <a:latin typeface="Courier New"/>
                <a:cs typeface="Courier New"/>
              </a:rPr>
              <a:t>verbose</a:t>
            </a:r>
            <a:r>
              <a:rPr dirty="0" sz="1500">
                <a:solidFill>
                  <a:srgbClr val="B8B6B6"/>
                </a:solidFill>
                <a:latin typeface="Courier New"/>
                <a:cs typeface="Courier New"/>
              </a:rPr>
              <a:t>	</a:t>
            </a:r>
            <a:r>
              <a:rPr dirty="0" sz="1500" spc="-30">
                <a:solidFill>
                  <a:srgbClr val="B8B6B6"/>
                </a:solidFill>
                <a:latin typeface="Courier New"/>
                <a:cs typeface="Courier New"/>
              </a:rPr>
              <a:t>be</a:t>
            </a:r>
            <a:r>
              <a:rPr dirty="0" sz="1500" spc="-195">
                <a:solidFill>
                  <a:srgbClr val="B8B6B6"/>
                </a:solidFill>
                <a:latin typeface="Courier New"/>
                <a:cs typeface="Courier New"/>
              </a:rPr>
              <a:t> </a:t>
            </a:r>
            <a:r>
              <a:rPr dirty="0" sz="1500" spc="-10">
                <a:solidFill>
                  <a:srgbClr val="B8B6B6"/>
                </a:solidFill>
                <a:latin typeface="Courier New"/>
                <a:cs typeface="Courier New"/>
              </a:rPr>
              <a:t>verbose</a:t>
            </a:r>
            <a:endParaRPr sz="1500">
              <a:latin typeface="Courier New"/>
              <a:cs typeface="Courier New"/>
            </a:endParaRPr>
          </a:p>
          <a:p>
            <a:pPr marL="861060">
              <a:lnSpc>
                <a:spcPts val="1605"/>
              </a:lnSpc>
              <a:spcBef>
                <a:spcPts val="1015"/>
              </a:spcBef>
              <a:tabLst>
                <a:tab pos="2763520" algn="l"/>
              </a:tabLst>
            </a:pPr>
            <a:r>
              <a:rPr dirty="0" sz="1500" spc="-95">
                <a:solidFill>
                  <a:srgbClr val="B8B6B6"/>
                </a:solidFill>
                <a:latin typeface="Courier New"/>
                <a:cs typeface="Courier New"/>
              </a:rPr>
              <a:t>--</a:t>
            </a:r>
            <a:r>
              <a:rPr dirty="0" sz="1500" spc="-10">
                <a:solidFill>
                  <a:srgbClr val="B8B6B6"/>
                </a:solidFill>
                <a:latin typeface="Courier New"/>
                <a:cs typeface="Courier New"/>
              </a:rPr>
              <a:t>interactive</a:t>
            </a:r>
            <a:r>
              <a:rPr dirty="0" sz="1500">
                <a:solidFill>
                  <a:srgbClr val="B8B6B6"/>
                </a:solidFill>
                <a:latin typeface="Courier New"/>
                <a:cs typeface="Courier New"/>
              </a:rPr>
              <a:t>	</a:t>
            </a:r>
            <a:r>
              <a:rPr dirty="0" sz="1500" spc="-60">
                <a:solidFill>
                  <a:srgbClr val="B8B6B6"/>
                </a:solidFill>
                <a:latin typeface="Courier New"/>
                <a:cs typeface="Courier New"/>
              </a:rPr>
              <a:t>interactive</a:t>
            </a:r>
            <a:r>
              <a:rPr dirty="0" sz="1500" spc="-80">
                <a:solidFill>
                  <a:srgbClr val="B8B6B6"/>
                </a:solidFill>
                <a:latin typeface="Courier New"/>
                <a:cs typeface="Courier New"/>
              </a:rPr>
              <a:t> </a:t>
            </a:r>
            <a:r>
              <a:rPr dirty="0" sz="1500" spc="-10">
                <a:solidFill>
                  <a:srgbClr val="B8B6B6"/>
                </a:solidFill>
                <a:latin typeface="Courier New"/>
                <a:cs typeface="Courier New"/>
              </a:rPr>
              <a:t>picking</a:t>
            </a:r>
            <a:endParaRPr sz="1500">
              <a:latin typeface="Courier New"/>
              <a:cs typeface="Courier New"/>
            </a:endParaRPr>
          </a:p>
          <a:p>
            <a:pPr marL="436880">
              <a:lnSpc>
                <a:spcPts val="1605"/>
              </a:lnSpc>
            </a:pPr>
            <a:r>
              <a:rPr dirty="0" baseline="1851" sz="2250" spc="-97">
                <a:solidFill>
                  <a:srgbClr val="B8B6B6"/>
                </a:solidFill>
                <a:latin typeface="Courier New"/>
                <a:cs typeface="Courier New"/>
              </a:rPr>
              <a:t>-</a:t>
            </a:r>
            <a:r>
              <a:rPr dirty="0" baseline="1851" sz="2250">
                <a:solidFill>
                  <a:srgbClr val="B8B6B6"/>
                </a:solidFill>
                <a:latin typeface="Courier New"/>
                <a:cs typeface="Courier New"/>
              </a:rPr>
              <a:t>p,</a:t>
            </a:r>
            <a:r>
              <a:rPr dirty="0" baseline="1851" sz="2250" spc="-157">
                <a:solidFill>
                  <a:srgbClr val="B8B6B6"/>
                </a:solidFill>
                <a:latin typeface="Courier New"/>
                <a:cs typeface="Courier New"/>
              </a:rPr>
              <a:t> </a:t>
            </a:r>
            <a:r>
              <a:rPr dirty="0" sz="1500" spc="-75">
                <a:solidFill>
                  <a:srgbClr val="B8B6B6"/>
                </a:solidFill>
                <a:latin typeface="Courier New"/>
                <a:cs typeface="Courier New"/>
              </a:rPr>
              <a:t>--patch[=&lt;patch-</a:t>
            </a:r>
            <a:r>
              <a:rPr dirty="0" sz="1500" spc="-10">
                <a:solidFill>
                  <a:srgbClr val="B8B6B6"/>
                </a:solidFill>
                <a:latin typeface="Courier New"/>
                <a:cs typeface="Courier New"/>
              </a:rPr>
              <a:t>mode&gt;]</a:t>
            </a:r>
            <a:endParaRPr sz="1500">
              <a:latin typeface="Courier New"/>
              <a:cs typeface="Courier New"/>
            </a:endParaRPr>
          </a:p>
        </p:txBody>
      </p:sp>
      <p:sp>
        <p:nvSpPr>
          <p:cNvPr id="8" name="object 8" descr=""/>
          <p:cNvSpPr/>
          <p:nvPr/>
        </p:nvSpPr>
        <p:spPr>
          <a:xfrm>
            <a:off x="2759748" y="2096756"/>
            <a:ext cx="5699760" cy="1213485"/>
          </a:xfrm>
          <a:custGeom>
            <a:avLst/>
            <a:gdLst/>
            <a:ahLst/>
            <a:cxnLst/>
            <a:rect l="l" t="t" r="r" b="b"/>
            <a:pathLst>
              <a:path w="5699759" h="1213485">
                <a:moveTo>
                  <a:pt x="5699442" y="888707"/>
                </a:moveTo>
                <a:lnTo>
                  <a:pt x="4728464" y="888707"/>
                </a:lnTo>
                <a:lnTo>
                  <a:pt x="4728464" y="709841"/>
                </a:lnTo>
                <a:lnTo>
                  <a:pt x="4455033" y="709841"/>
                </a:lnTo>
                <a:lnTo>
                  <a:pt x="4455033" y="888707"/>
                </a:lnTo>
                <a:lnTo>
                  <a:pt x="4276623" y="888707"/>
                </a:lnTo>
                <a:lnTo>
                  <a:pt x="4276623" y="709841"/>
                </a:lnTo>
                <a:lnTo>
                  <a:pt x="2091677" y="709841"/>
                </a:lnTo>
                <a:lnTo>
                  <a:pt x="2091677" y="676910"/>
                </a:lnTo>
                <a:lnTo>
                  <a:pt x="3782530" y="676910"/>
                </a:lnTo>
                <a:lnTo>
                  <a:pt x="3782530" y="352120"/>
                </a:lnTo>
                <a:lnTo>
                  <a:pt x="2846501" y="352120"/>
                </a:lnTo>
                <a:lnTo>
                  <a:pt x="2846501" y="173266"/>
                </a:lnTo>
                <a:lnTo>
                  <a:pt x="2735897" y="173266"/>
                </a:lnTo>
                <a:lnTo>
                  <a:pt x="2735897" y="0"/>
                </a:lnTo>
                <a:lnTo>
                  <a:pt x="0" y="0"/>
                </a:lnTo>
                <a:lnTo>
                  <a:pt x="0" y="324777"/>
                </a:lnTo>
                <a:lnTo>
                  <a:pt x="1663" y="324777"/>
                </a:lnTo>
                <a:lnTo>
                  <a:pt x="1663" y="352120"/>
                </a:lnTo>
                <a:lnTo>
                  <a:pt x="520" y="352120"/>
                </a:lnTo>
                <a:lnTo>
                  <a:pt x="520" y="676910"/>
                </a:lnTo>
                <a:lnTo>
                  <a:pt x="10871" y="676910"/>
                </a:lnTo>
                <a:lnTo>
                  <a:pt x="10871" y="855764"/>
                </a:lnTo>
                <a:lnTo>
                  <a:pt x="14401" y="855764"/>
                </a:lnTo>
                <a:lnTo>
                  <a:pt x="14401" y="888707"/>
                </a:lnTo>
                <a:lnTo>
                  <a:pt x="14401" y="1034630"/>
                </a:lnTo>
                <a:lnTo>
                  <a:pt x="14401" y="1213485"/>
                </a:lnTo>
                <a:lnTo>
                  <a:pt x="4091825" y="1213485"/>
                </a:lnTo>
                <a:lnTo>
                  <a:pt x="4091825" y="1034630"/>
                </a:lnTo>
                <a:lnTo>
                  <a:pt x="4250550" y="1034630"/>
                </a:lnTo>
                <a:lnTo>
                  <a:pt x="4250550" y="1213485"/>
                </a:lnTo>
                <a:lnTo>
                  <a:pt x="5699442" y="1213485"/>
                </a:lnTo>
                <a:lnTo>
                  <a:pt x="5699442" y="888707"/>
                </a:lnTo>
                <a:close/>
              </a:path>
            </a:pathLst>
          </a:custGeom>
          <a:solidFill>
            <a:srgbClr val="01010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 descr=""/>
          <p:cNvSpPr txBox="1"/>
          <p:nvPr/>
        </p:nvSpPr>
        <p:spPr>
          <a:xfrm>
            <a:off x="2747058" y="2088056"/>
            <a:ext cx="5743575" cy="1143635"/>
          </a:xfrm>
          <a:prstGeom prst="rect">
            <a:avLst/>
          </a:prstGeom>
        </p:spPr>
        <p:txBody>
          <a:bodyPr wrap="square" lIns="0" tIns="68580" rIns="0" bIns="0" rtlCol="0" vert="horz">
            <a:spAutoFit/>
          </a:bodyPr>
          <a:lstStyle/>
          <a:p>
            <a:pPr marL="13970" marR="2863215" indent="-1905">
              <a:lnSpc>
                <a:spcPct val="75800"/>
              </a:lnSpc>
              <a:spcBef>
                <a:spcPts val="540"/>
              </a:spcBef>
            </a:pPr>
            <a:r>
              <a:rPr dirty="0" sz="1500" spc="-35">
                <a:solidFill>
                  <a:srgbClr val="B8B6B6"/>
                </a:solidFill>
                <a:latin typeface="Courier New"/>
                <a:cs typeface="Courier New"/>
              </a:rPr>
              <a:t>select</a:t>
            </a:r>
            <a:r>
              <a:rPr dirty="0" sz="1500" spc="-180">
                <a:solidFill>
                  <a:srgbClr val="B8B6B6"/>
                </a:solidFill>
                <a:latin typeface="Courier New"/>
                <a:cs typeface="Courier New"/>
              </a:rPr>
              <a:t> </a:t>
            </a:r>
            <a:r>
              <a:rPr dirty="0" sz="1500" spc="-70">
                <a:solidFill>
                  <a:srgbClr val="B8B6B6"/>
                </a:solidFill>
                <a:latin typeface="Courier New"/>
                <a:cs typeface="Courier New"/>
              </a:rPr>
              <a:t>hunks</a:t>
            </a:r>
            <a:r>
              <a:rPr dirty="0" sz="1500" spc="-155">
                <a:solidFill>
                  <a:srgbClr val="B8B6B6"/>
                </a:solidFill>
                <a:latin typeface="Courier New"/>
                <a:cs typeface="Courier New"/>
              </a:rPr>
              <a:t> </a:t>
            </a:r>
            <a:r>
              <a:rPr dirty="0" sz="1500" spc="-20">
                <a:solidFill>
                  <a:srgbClr val="B8B6B6"/>
                </a:solidFill>
                <a:latin typeface="Courier New"/>
                <a:cs typeface="Courier New"/>
              </a:rPr>
              <a:t>interactively </a:t>
            </a:r>
            <a:r>
              <a:rPr dirty="0" sz="1500" spc="-45">
                <a:solidFill>
                  <a:srgbClr val="B8B6B6"/>
                </a:solidFill>
                <a:latin typeface="Courier New"/>
                <a:cs typeface="Courier New"/>
              </a:rPr>
              <a:t>edit</a:t>
            </a:r>
            <a:r>
              <a:rPr dirty="0" sz="1500" spc="-180">
                <a:solidFill>
                  <a:srgbClr val="B8B6B6"/>
                </a:solidFill>
                <a:latin typeface="Courier New"/>
                <a:cs typeface="Courier New"/>
              </a:rPr>
              <a:t> </a:t>
            </a:r>
            <a:r>
              <a:rPr dirty="0" sz="1500" spc="-65">
                <a:solidFill>
                  <a:srgbClr val="B8B6B6"/>
                </a:solidFill>
                <a:latin typeface="Courier New"/>
                <a:cs typeface="Courier New"/>
              </a:rPr>
              <a:t>current</a:t>
            </a:r>
            <a:r>
              <a:rPr dirty="0" sz="1500" spc="-145">
                <a:solidFill>
                  <a:srgbClr val="B8B6B6"/>
                </a:solidFill>
                <a:latin typeface="Courier New"/>
                <a:cs typeface="Courier New"/>
              </a:rPr>
              <a:t> </a:t>
            </a:r>
            <a:r>
              <a:rPr dirty="0" sz="1500" spc="-50">
                <a:solidFill>
                  <a:srgbClr val="B8B6B6"/>
                </a:solidFill>
                <a:latin typeface="Courier New"/>
                <a:cs typeface="Courier New"/>
              </a:rPr>
              <a:t>diff</a:t>
            </a:r>
            <a:r>
              <a:rPr dirty="0" sz="1500" spc="-175">
                <a:solidFill>
                  <a:srgbClr val="B8B6B6"/>
                </a:solidFill>
                <a:latin typeface="Courier New"/>
                <a:cs typeface="Courier New"/>
              </a:rPr>
              <a:t> </a:t>
            </a:r>
            <a:r>
              <a:rPr dirty="0" sz="1500" spc="-35">
                <a:solidFill>
                  <a:srgbClr val="B8B6B6"/>
                </a:solidFill>
                <a:latin typeface="Courier New"/>
                <a:cs typeface="Courier New"/>
              </a:rPr>
              <a:t>and</a:t>
            </a:r>
            <a:r>
              <a:rPr dirty="0" sz="1500" spc="-100">
                <a:solidFill>
                  <a:srgbClr val="B8B6B6"/>
                </a:solidFill>
                <a:latin typeface="Courier New"/>
                <a:cs typeface="Courier New"/>
              </a:rPr>
              <a:t> </a:t>
            </a:r>
            <a:r>
              <a:rPr dirty="0" sz="1500" spc="-65">
                <a:solidFill>
                  <a:srgbClr val="B8B6B6"/>
                </a:solidFill>
                <a:latin typeface="Courier New"/>
                <a:cs typeface="Courier New"/>
              </a:rPr>
              <a:t>apply</a:t>
            </a:r>
            <a:endParaRPr sz="1500">
              <a:latin typeface="Courier New"/>
              <a:cs typeface="Courier New"/>
            </a:endParaRPr>
          </a:p>
          <a:p>
            <a:pPr marL="23495" marR="1910080" indent="-10795">
              <a:lnSpc>
                <a:spcPct val="78200"/>
              </a:lnSpc>
            </a:pPr>
            <a:r>
              <a:rPr dirty="0" sz="1500" spc="-55">
                <a:solidFill>
                  <a:srgbClr val="B8B6B6"/>
                </a:solidFill>
                <a:latin typeface="Courier New"/>
                <a:cs typeface="Courier New"/>
              </a:rPr>
              <a:t>allow</a:t>
            </a:r>
            <a:r>
              <a:rPr dirty="0" sz="1500" spc="-170">
                <a:solidFill>
                  <a:srgbClr val="B8B6B6"/>
                </a:solidFill>
                <a:latin typeface="Courier New"/>
                <a:cs typeface="Courier New"/>
              </a:rPr>
              <a:t> </a:t>
            </a:r>
            <a:r>
              <a:rPr dirty="0" sz="1500" spc="-60">
                <a:solidFill>
                  <a:srgbClr val="B8B6B6"/>
                </a:solidFill>
                <a:latin typeface="Courier New"/>
                <a:cs typeface="Courier New"/>
              </a:rPr>
              <a:t>adding</a:t>
            </a:r>
            <a:r>
              <a:rPr dirty="0" sz="1500" spc="-135">
                <a:solidFill>
                  <a:srgbClr val="B8B6B6"/>
                </a:solidFill>
                <a:latin typeface="Courier New"/>
                <a:cs typeface="Courier New"/>
              </a:rPr>
              <a:t> </a:t>
            </a:r>
            <a:r>
              <a:rPr dirty="0" sz="1500" spc="-60">
                <a:solidFill>
                  <a:srgbClr val="B8B6B6"/>
                </a:solidFill>
                <a:latin typeface="Courier New"/>
                <a:cs typeface="Courier New"/>
              </a:rPr>
              <a:t>otherwise</a:t>
            </a:r>
            <a:r>
              <a:rPr dirty="0" sz="1500" spc="-120">
                <a:solidFill>
                  <a:srgbClr val="B8B6B6"/>
                </a:solidFill>
                <a:latin typeface="Courier New"/>
                <a:cs typeface="Courier New"/>
              </a:rPr>
              <a:t> </a:t>
            </a:r>
            <a:r>
              <a:rPr dirty="0" sz="1500" spc="-75">
                <a:solidFill>
                  <a:srgbClr val="B8B6B6"/>
                </a:solidFill>
                <a:latin typeface="Courier New"/>
                <a:cs typeface="Courier New"/>
              </a:rPr>
              <a:t>ignored</a:t>
            </a:r>
            <a:r>
              <a:rPr dirty="0" sz="1500" spc="-90">
                <a:solidFill>
                  <a:srgbClr val="B8B6B6"/>
                </a:solidFill>
                <a:latin typeface="Courier New"/>
                <a:cs typeface="Courier New"/>
              </a:rPr>
              <a:t> </a:t>
            </a:r>
            <a:r>
              <a:rPr dirty="0" sz="1500" spc="-50">
                <a:solidFill>
                  <a:srgbClr val="B8B6B6"/>
                </a:solidFill>
                <a:latin typeface="Courier New"/>
                <a:cs typeface="Courier New"/>
              </a:rPr>
              <a:t>files </a:t>
            </a:r>
            <a:r>
              <a:rPr dirty="0" sz="1500" spc="-75">
                <a:solidFill>
                  <a:srgbClr val="B8B6B6"/>
                </a:solidFill>
                <a:latin typeface="Courier New"/>
                <a:cs typeface="Courier New"/>
              </a:rPr>
              <a:t>update</a:t>
            </a:r>
            <a:r>
              <a:rPr dirty="0" sz="1500" spc="-150">
                <a:solidFill>
                  <a:srgbClr val="B8B6B6"/>
                </a:solidFill>
                <a:latin typeface="Courier New"/>
                <a:cs typeface="Courier New"/>
              </a:rPr>
              <a:t> </a:t>
            </a:r>
            <a:r>
              <a:rPr dirty="0" sz="1500" spc="-65">
                <a:solidFill>
                  <a:srgbClr val="B8B6B6"/>
                </a:solidFill>
                <a:latin typeface="Courier New"/>
                <a:cs typeface="Courier New"/>
              </a:rPr>
              <a:t>tracked</a:t>
            </a:r>
            <a:r>
              <a:rPr dirty="0" sz="1500" spc="-130">
                <a:solidFill>
                  <a:srgbClr val="B8B6B6"/>
                </a:solidFill>
                <a:latin typeface="Courier New"/>
                <a:cs typeface="Courier New"/>
              </a:rPr>
              <a:t> </a:t>
            </a:r>
            <a:r>
              <a:rPr dirty="0" sz="1500" spc="-20">
                <a:solidFill>
                  <a:srgbClr val="B8B6B6"/>
                </a:solidFill>
                <a:latin typeface="Courier New"/>
                <a:cs typeface="Courier New"/>
              </a:rPr>
              <a:t>files</a:t>
            </a:r>
            <a:endParaRPr sz="1500">
              <a:latin typeface="Courier New"/>
              <a:cs typeface="Courier New"/>
            </a:endParaRPr>
          </a:p>
          <a:p>
            <a:pPr marL="26670">
              <a:lnSpc>
                <a:spcPts val="1215"/>
              </a:lnSpc>
            </a:pPr>
            <a:r>
              <a:rPr dirty="0" sz="1500" spc="-65">
                <a:solidFill>
                  <a:srgbClr val="B8B6B6"/>
                </a:solidFill>
                <a:latin typeface="Courier New"/>
                <a:cs typeface="Courier New"/>
              </a:rPr>
              <a:t>renormalize</a:t>
            </a:r>
            <a:r>
              <a:rPr dirty="0" sz="1500" spc="-160">
                <a:solidFill>
                  <a:srgbClr val="B8B6B6"/>
                </a:solidFill>
                <a:latin typeface="Courier New"/>
                <a:cs typeface="Courier New"/>
              </a:rPr>
              <a:t> </a:t>
            </a:r>
            <a:r>
              <a:rPr dirty="0" sz="1500" spc="-70">
                <a:solidFill>
                  <a:srgbClr val="B8B6B6"/>
                </a:solidFill>
                <a:latin typeface="Courier New"/>
                <a:cs typeface="Courier New"/>
              </a:rPr>
              <a:t>EOL</a:t>
            </a:r>
            <a:r>
              <a:rPr dirty="0" sz="1500" spc="-160">
                <a:solidFill>
                  <a:srgbClr val="B8B6B6"/>
                </a:solidFill>
                <a:latin typeface="Courier New"/>
                <a:cs typeface="Courier New"/>
              </a:rPr>
              <a:t> </a:t>
            </a:r>
            <a:r>
              <a:rPr dirty="0" sz="1500">
                <a:solidFill>
                  <a:srgbClr val="B8B6B6"/>
                </a:solidFill>
                <a:latin typeface="Courier New"/>
                <a:cs typeface="Courier New"/>
              </a:rPr>
              <a:t>of</a:t>
            </a:r>
            <a:r>
              <a:rPr dirty="0" sz="1500" spc="-225">
                <a:solidFill>
                  <a:srgbClr val="B8B6B6"/>
                </a:solidFill>
                <a:latin typeface="Courier New"/>
                <a:cs typeface="Courier New"/>
              </a:rPr>
              <a:t> </a:t>
            </a:r>
            <a:r>
              <a:rPr dirty="0" sz="1500" spc="-65">
                <a:solidFill>
                  <a:srgbClr val="B8B6B6"/>
                </a:solidFill>
                <a:latin typeface="Courier New"/>
                <a:cs typeface="Courier New"/>
              </a:rPr>
              <a:t>tracked</a:t>
            </a:r>
            <a:r>
              <a:rPr dirty="0" sz="1500" spc="-160">
                <a:solidFill>
                  <a:srgbClr val="B8B6B6"/>
                </a:solidFill>
                <a:latin typeface="Courier New"/>
                <a:cs typeface="Courier New"/>
              </a:rPr>
              <a:t> </a:t>
            </a:r>
            <a:r>
              <a:rPr dirty="0" sz="1500" spc="-75">
                <a:solidFill>
                  <a:srgbClr val="B8B6B6"/>
                </a:solidFill>
                <a:latin typeface="Courier New"/>
                <a:cs typeface="Courier New"/>
              </a:rPr>
              <a:t>files</a:t>
            </a:r>
            <a:r>
              <a:rPr dirty="0" sz="1500" spc="-235">
                <a:solidFill>
                  <a:srgbClr val="B8B6B6"/>
                </a:solidFill>
                <a:latin typeface="Courier New"/>
                <a:cs typeface="Courier New"/>
              </a:rPr>
              <a:t> </a:t>
            </a:r>
            <a:r>
              <a:rPr dirty="0" sz="1500" spc="-30">
                <a:solidFill>
                  <a:srgbClr val="B8B6B6"/>
                </a:solidFill>
                <a:latin typeface="Courier New"/>
                <a:cs typeface="Courier New"/>
              </a:rPr>
              <a:t>(implies</a:t>
            </a:r>
            <a:r>
              <a:rPr dirty="0" sz="1500" spc="-90">
                <a:solidFill>
                  <a:srgbClr val="B8B6B6"/>
                </a:solidFill>
                <a:latin typeface="Courier New"/>
                <a:cs typeface="Courier New"/>
              </a:rPr>
              <a:t> </a:t>
            </a:r>
            <a:r>
              <a:rPr dirty="0" sz="1500">
                <a:solidFill>
                  <a:srgbClr val="B8B6B6"/>
                </a:solidFill>
                <a:latin typeface="Courier New"/>
                <a:cs typeface="Courier New"/>
              </a:rPr>
              <a:t>-</a:t>
            </a:r>
            <a:r>
              <a:rPr dirty="0" sz="1500" spc="-25">
                <a:solidFill>
                  <a:srgbClr val="B8B6B6"/>
                </a:solidFill>
                <a:latin typeface="Courier New"/>
                <a:cs typeface="Courier New"/>
              </a:rPr>
              <a:t>u)</a:t>
            </a:r>
            <a:endParaRPr sz="1500">
              <a:latin typeface="Courier New"/>
              <a:cs typeface="Courier New"/>
            </a:endParaRPr>
          </a:p>
          <a:p>
            <a:pPr marL="26670">
              <a:lnSpc>
                <a:spcPts val="1605"/>
              </a:lnSpc>
            </a:pPr>
            <a:r>
              <a:rPr dirty="0" sz="1500" spc="-80">
                <a:solidFill>
                  <a:srgbClr val="B8B6B6"/>
                </a:solidFill>
                <a:latin typeface="Courier New"/>
                <a:cs typeface="Courier New"/>
              </a:rPr>
              <a:t>record</a:t>
            </a:r>
            <a:r>
              <a:rPr dirty="0" sz="1500" spc="-145">
                <a:solidFill>
                  <a:srgbClr val="B8B6B6"/>
                </a:solidFill>
                <a:latin typeface="Courier New"/>
                <a:cs typeface="Courier New"/>
              </a:rPr>
              <a:t> </a:t>
            </a:r>
            <a:r>
              <a:rPr dirty="0" sz="1500" spc="-50">
                <a:solidFill>
                  <a:srgbClr val="B8B6B6"/>
                </a:solidFill>
                <a:latin typeface="Courier New"/>
                <a:cs typeface="Courier New"/>
              </a:rPr>
              <a:t>only</a:t>
            </a:r>
            <a:r>
              <a:rPr dirty="0" sz="1500" spc="-180">
                <a:solidFill>
                  <a:srgbClr val="B8B6B6"/>
                </a:solidFill>
                <a:latin typeface="Courier New"/>
                <a:cs typeface="Courier New"/>
              </a:rPr>
              <a:t> </a:t>
            </a:r>
            <a:r>
              <a:rPr dirty="0" sz="1500" spc="-55">
                <a:solidFill>
                  <a:srgbClr val="B8B6B6"/>
                </a:solidFill>
                <a:latin typeface="Courier New"/>
                <a:cs typeface="Courier New"/>
              </a:rPr>
              <a:t>the</a:t>
            </a:r>
            <a:r>
              <a:rPr dirty="0" sz="1500" spc="-185">
                <a:solidFill>
                  <a:srgbClr val="B8B6B6"/>
                </a:solidFill>
                <a:latin typeface="Courier New"/>
                <a:cs typeface="Courier New"/>
              </a:rPr>
              <a:t> </a:t>
            </a:r>
            <a:r>
              <a:rPr dirty="0" sz="1500" spc="-25">
                <a:solidFill>
                  <a:srgbClr val="B8B6B6"/>
                </a:solidFill>
                <a:latin typeface="Courier New"/>
                <a:cs typeface="Courier New"/>
              </a:rPr>
              <a:t>fact</a:t>
            </a:r>
            <a:r>
              <a:rPr dirty="0" sz="1500" spc="-200">
                <a:solidFill>
                  <a:srgbClr val="B8B6B6"/>
                </a:solidFill>
                <a:latin typeface="Courier New"/>
                <a:cs typeface="Courier New"/>
              </a:rPr>
              <a:t> </a:t>
            </a:r>
            <a:r>
              <a:rPr dirty="0" sz="1500" spc="-50">
                <a:solidFill>
                  <a:srgbClr val="B8B6B6"/>
                </a:solidFill>
                <a:latin typeface="Courier New"/>
                <a:cs typeface="Courier New"/>
              </a:rPr>
              <a:t>that</a:t>
            </a:r>
            <a:r>
              <a:rPr dirty="0" sz="1500" spc="-175">
                <a:solidFill>
                  <a:srgbClr val="B8B6B6"/>
                </a:solidFill>
                <a:latin typeface="Courier New"/>
                <a:cs typeface="Courier New"/>
              </a:rPr>
              <a:t> </a:t>
            </a:r>
            <a:r>
              <a:rPr dirty="0" sz="1500">
                <a:solidFill>
                  <a:srgbClr val="B8B6B6"/>
                </a:solidFill>
                <a:latin typeface="Courier New"/>
                <a:cs typeface="Courier New"/>
              </a:rPr>
              <a:t>the</a:t>
            </a:r>
            <a:r>
              <a:rPr dirty="0" sz="1500" spc="-225">
                <a:solidFill>
                  <a:srgbClr val="B8B6B6"/>
                </a:solidFill>
                <a:latin typeface="Courier New"/>
                <a:cs typeface="Courier New"/>
              </a:rPr>
              <a:t> </a:t>
            </a:r>
            <a:r>
              <a:rPr dirty="0" sz="1500" spc="-80">
                <a:solidFill>
                  <a:srgbClr val="B8B6B6"/>
                </a:solidFill>
                <a:latin typeface="Courier New"/>
                <a:cs typeface="Courier New"/>
              </a:rPr>
              <a:t>path</a:t>
            </a:r>
            <a:r>
              <a:rPr dirty="0" sz="1500" spc="-145">
                <a:solidFill>
                  <a:srgbClr val="B8B6B6"/>
                </a:solidFill>
                <a:latin typeface="Courier New"/>
                <a:cs typeface="Courier New"/>
              </a:rPr>
              <a:t> </a:t>
            </a:r>
            <a:r>
              <a:rPr dirty="0" sz="1500" spc="-20">
                <a:solidFill>
                  <a:srgbClr val="B8B6B6"/>
                </a:solidFill>
                <a:latin typeface="Courier New"/>
                <a:cs typeface="Courier New"/>
              </a:rPr>
              <a:t>will</a:t>
            </a:r>
            <a:r>
              <a:rPr dirty="0" sz="1500" spc="-70">
                <a:solidFill>
                  <a:srgbClr val="B8B6B6"/>
                </a:solidFill>
                <a:latin typeface="Courier New"/>
                <a:cs typeface="Courier New"/>
              </a:rPr>
              <a:t> </a:t>
            </a:r>
            <a:r>
              <a:rPr dirty="0" sz="1500" spc="-85">
                <a:solidFill>
                  <a:srgbClr val="B8B6B6"/>
                </a:solidFill>
                <a:latin typeface="Courier New"/>
                <a:cs typeface="Courier New"/>
              </a:rPr>
              <a:t>be</a:t>
            </a:r>
            <a:r>
              <a:rPr dirty="0" sz="1500" spc="-150">
                <a:solidFill>
                  <a:srgbClr val="B8B6B6"/>
                </a:solidFill>
                <a:latin typeface="Courier New"/>
                <a:cs typeface="Courier New"/>
              </a:rPr>
              <a:t> </a:t>
            </a:r>
            <a:r>
              <a:rPr dirty="0" sz="1500" spc="-55">
                <a:solidFill>
                  <a:srgbClr val="B8B6B6"/>
                </a:solidFill>
                <a:latin typeface="Courier New"/>
                <a:cs typeface="Courier New"/>
              </a:rPr>
              <a:t>added</a:t>
            </a:r>
            <a:r>
              <a:rPr dirty="0" sz="1500" spc="-75">
                <a:solidFill>
                  <a:srgbClr val="B8B6B6"/>
                </a:solidFill>
                <a:latin typeface="Courier New"/>
                <a:cs typeface="Courier New"/>
              </a:rPr>
              <a:t> </a:t>
            </a:r>
            <a:r>
              <a:rPr dirty="0" sz="1500" spc="-30">
                <a:solidFill>
                  <a:srgbClr val="B8B6B6"/>
                </a:solidFill>
                <a:latin typeface="Courier New"/>
                <a:cs typeface="Courier New"/>
              </a:rPr>
              <a:t>later</a:t>
            </a:r>
            <a:endParaRPr sz="1500">
              <a:latin typeface="Courier New"/>
              <a:cs typeface="Courier New"/>
            </a:endParaRPr>
          </a:p>
        </p:txBody>
      </p:sp>
      <p:sp>
        <p:nvSpPr>
          <p:cNvPr id="10" name="object 10" descr=""/>
          <p:cNvSpPr/>
          <p:nvPr/>
        </p:nvSpPr>
        <p:spPr>
          <a:xfrm>
            <a:off x="2760268" y="3164319"/>
            <a:ext cx="5054600" cy="325120"/>
          </a:xfrm>
          <a:custGeom>
            <a:avLst/>
            <a:gdLst/>
            <a:ahLst/>
            <a:cxnLst/>
            <a:rect l="l" t="t" r="r" b="b"/>
            <a:pathLst>
              <a:path w="5054600" h="325120">
                <a:moveTo>
                  <a:pt x="2070315" y="0"/>
                </a:moveTo>
                <a:lnTo>
                  <a:pt x="0" y="0"/>
                </a:lnTo>
                <a:lnTo>
                  <a:pt x="0" y="324789"/>
                </a:lnTo>
                <a:lnTo>
                  <a:pt x="2070315" y="324789"/>
                </a:lnTo>
                <a:lnTo>
                  <a:pt x="2070315" y="0"/>
                </a:lnTo>
                <a:close/>
              </a:path>
              <a:path w="5054600" h="325120">
                <a:moveTo>
                  <a:pt x="5054320" y="0"/>
                </a:moveTo>
                <a:lnTo>
                  <a:pt x="2226183" y="0"/>
                </a:lnTo>
                <a:lnTo>
                  <a:pt x="2226183" y="324789"/>
                </a:lnTo>
                <a:lnTo>
                  <a:pt x="5054320" y="324789"/>
                </a:lnTo>
                <a:lnTo>
                  <a:pt x="5054320" y="0"/>
                </a:lnTo>
                <a:close/>
              </a:path>
            </a:pathLst>
          </a:custGeom>
          <a:solidFill>
            <a:srgbClr val="01010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 descr=""/>
          <p:cNvSpPr txBox="1"/>
          <p:nvPr/>
        </p:nvSpPr>
        <p:spPr>
          <a:xfrm>
            <a:off x="2747578" y="3155626"/>
            <a:ext cx="5109845" cy="254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-20">
                <a:solidFill>
                  <a:srgbClr val="B8B6B6"/>
                </a:solidFill>
                <a:latin typeface="Courier New"/>
                <a:cs typeface="Courier New"/>
              </a:rPr>
              <a:t>add</a:t>
            </a:r>
            <a:r>
              <a:rPr dirty="0" sz="1500" spc="-204">
                <a:solidFill>
                  <a:srgbClr val="B8B6B6"/>
                </a:solidFill>
                <a:latin typeface="Courier New"/>
                <a:cs typeface="Courier New"/>
              </a:rPr>
              <a:t> </a:t>
            </a:r>
            <a:r>
              <a:rPr dirty="0" sz="1500" spc="-70">
                <a:solidFill>
                  <a:srgbClr val="B8B6B6"/>
                </a:solidFill>
                <a:latin typeface="Courier New"/>
                <a:cs typeface="Courier New"/>
              </a:rPr>
              <a:t>changes</a:t>
            </a:r>
            <a:r>
              <a:rPr dirty="0" sz="1500" spc="-160">
                <a:solidFill>
                  <a:srgbClr val="B8B6B6"/>
                </a:solidFill>
                <a:latin typeface="Courier New"/>
                <a:cs typeface="Courier New"/>
              </a:rPr>
              <a:t> </a:t>
            </a:r>
            <a:r>
              <a:rPr dirty="0" sz="1500" spc="-45">
                <a:solidFill>
                  <a:srgbClr val="B8B6B6"/>
                </a:solidFill>
                <a:latin typeface="Courier New"/>
                <a:cs typeface="Courier New"/>
              </a:rPr>
              <a:t>from</a:t>
            </a:r>
            <a:r>
              <a:rPr dirty="0" sz="1500" spc="-180">
                <a:solidFill>
                  <a:srgbClr val="B8B6B6"/>
                </a:solidFill>
                <a:latin typeface="Courier New"/>
                <a:cs typeface="Courier New"/>
              </a:rPr>
              <a:t> </a:t>
            </a:r>
            <a:r>
              <a:rPr dirty="0" sz="1500" spc="-35">
                <a:solidFill>
                  <a:srgbClr val="B8B6B6"/>
                </a:solidFill>
                <a:latin typeface="Courier New"/>
                <a:cs typeface="Courier New"/>
              </a:rPr>
              <a:t>all</a:t>
            </a:r>
            <a:r>
              <a:rPr dirty="0" sz="1500" spc="-100">
                <a:solidFill>
                  <a:srgbClr val="B8B6B6"/>
                </a:solidFill>
                <a:latin typeface="Courier New"/>
                <a:cs typeface="Courier New"/>
              </a:rPr>
              <a:t> </a:t>
            </a:r>
            <a:r>
              <a:rPr dirty="0" sz="1500" spc="-65">
                <a:solidFill>
                  <a:srgbClr val="B8B6B6"/>
                </a:solidFill>
                <a:latin typeface="Courier New"/>
                <a:cs typeface="Courier New"/>
              </a:rPr>
              <a:t>tracked</a:t>
            </a:r>
            <a:r>
              <a:rPr dirty="0" sz="1500" spc="-145">
                <a:solidFill>
                  <a:srgbClr val="B8B6B6"/>
                </a:solidFill>
                <a:latin typeface="Courier New"/>
                <a:cs typeface="Courier New"/>
              </a:rPr>
              <a:t> </a:t>
            </a:r>
            <a:r>
              <a:rPr dirty="0" sz="1500">
                <a:solidFill>
                  <a:srgbClr val="B8B6B6"/>
                </a:solidFill>
                <a:latin typeface="Courier New"/>
                <a:cs typeface="Courier New"/>
              </a:rPr>
              <a:t>and</a:t>
            </a:r>
            <a:r>
              <a:rPr dirty="0" sz="1500" spc="-105">
                <a:solidFill>
                  <a:srgbClr val="B8B6B6"/>
                </a:solidFill>
                <a:latin typeface="Courier New"/>
                <a:cs typeface="Courier New"/>
              </a:rPr>
              <a:t> </a:t>
            </a:r>
            <a:r>
              <a:rPr dirty="0" sz="1500" spc="-85">
                <a:solidFill>
                  <a:srgbClr val="B8B6B6"/>
                </a:solidFill>
                <a:latin typeface="Courier New"/>
                <a:cs typeface="Courier New"/>
              </a:rPr>
              <a:t>untracked</a:t>
            </a:r>
            <a:r>
              <a:rPr dirty="0" sz="1500" spc="-100">
                <a:solidFill>
                  <a:srgbClr val="B8B6B6"/>
                </a:solidFill>
                <a:latin typeface="Courier New"/>
                <a:cs typeface="Courier New"/>
              </a:rPr>
              <a:t> </a:t>
            </a:r>
            <a:r>
              <a:rPr dirty="0" sz="1500" spc="-20">
                <a:solidFill>
                  <a:srgbClr val="B8B6B6"/>
                </a:solidFill>
                <a:latin typeface="Courier New"/>
                <a:cs typeface="Courier New"/>
              </a:rPr>
              <a:t>files</a:t>
            </a:r>
            <a:endParaRPr sz="1500">
              <a:latin typeface="Courier New"/>
              <a:cs typeface="Courier New"/>
            </a:endParaRPr>
          </a:p>
        </p:txBody>
      </p:sp>
      <p:sp>
        <p:nvSpPr>
          <p:cNvPr id="12" name="object 12" descr=""/>
          <p:cNvSpPr/>
          <p:nvPr/>
        </p:nvSpPr>
        <p:spPr>
          <a:xfrm>
            <a:off x="2761272" y="3343185"/>
            <a:ext cx="6205855" cy="325120"/>
          </a:xfrm>
          <a:custGeom>
            <a:avLst/>
            <a:gdLst/>
            <a:ahLst/>
            <a:cxnLst/>
            <a:rect l="l" t="t" r="r" b="b"/>
            <a:pathLst>
              <a:path w="6205855" h="325120">
                <a:moveTo>
                  <a:pt x="4810811" y="0"/>
                </a:moveTo>
                <a:lnTo>
                  <a:pt x="0" y="0"/>
                </a:lnTo>
                <a:lnTo>
                  <a:pt x="0" y="324777"/>
                </a:lnTo>
                <a:lnTo>
                  <a:pt x="4810811" y="324777"/>
                </a:lnTo>
                <a:lnTo>
                  <a:pt x="4810811" y="0"/>
                </a:lnTo>
                <a:close/>
              </a:path>
              <a:path w="6205855" h="325120">
                <a:moveTo>
                  <a:pt x="6205728" y="0"/>
                </a:moveTo>
                <a:lnTo>
                  <a:pt x="4976673" y="0"/>
                </a:lnTo>
                <a:lnTo>
                  <a:pt x="4976673" y="324777"/>
                </a:lnTo>
                <a:lnTo>
                  <a:pt x="6205728" y="324777"/>
                </a:lnTo>
                <a:lnTo>
                  <a:pt x="6205728" y="0"/>
                </a:lnTo>
                <a:close/>
              </a:path>
            </a:pathLst>
          </a:custGeom>
          <a:solidFill>
            <a:srgbClr val="01010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 descr=""/>
          <p:cNvSpPr txBox="1"/>
          <p:nvPr/>
        </p:nvSpPr>
        <p:spPr>
          <a:xfrm>
            <a:off x="2748583" y="3334486"/>
            <a:ext cx="6289675" cy="254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-35">
                <a:solidFill>
                  <a:srgbClr val="B8B6B6"/>
                </a:solidFill>
                <a:latin typeface="Courier New"/>
                <a:cs typeface="Courier New"/>
              </a:rPr>
              <a:t>ignore</a:t>
            </a:r>
            <a:r>
              <a:rPr dirty="0" sz="1500" spc="-190">
                <a:solidFill>
                  <a:srgbClr val="B8B6B6"/>
                </a:solidFill>
                <a:latin typeface="Courier New"/>
                <a:cs typeface="Courier New"/>
              </a:rPr>
              <a:t> </a:t>
            </a:r>
            <a:r>
              <a:rPr dirty="0" sz="1500" spc="-55">
                <a:solidFill>
                  <a:srgbClr val="B8B6B6"/>
                </a:solidFill>
                <a:latin typeface="Courier New"/>
                <a:cs typeface="Courier New"/>
              </a:rPr>
              <a:t>paths</a:t>
            </a:r>
            <a:r>
              <a:rPr dirty="0" sz="1500" spc="-165">
                <a:solidFill>
                  <a:srgbClr val="B8B6B6"/>
                </a:solidFill>
                <a:latin typeface="Courier New"/>
                <a:cs typeface="Courier New"/>
              </a:rPr>
              <a:t> </a:t>
            </a:r>
            <a:r>
              <a:rPr dirty="0" sz="1500" spc="-80">
                <a:solidFill>
                  <a:srgbClr val="B8B6B6"/>
                </a:solidFill>
                <a:latin typeface="Courier New"/>
                <a:cs typeface="Courier New"/>
              </a:rPr>
              <a:t>removed</a:t>
            </a:r>
            <a:r>
              <a:rPr dirty="0" sz="1500" spc="-55">
                <a:solidFill>
                  <a:srgbClr val="B8B6B6"/>
                </a:solidFill>
                <a:latin typeface="Courier New"/>
                <a:cs typeface="Courier New"/>
              </a:rPr>
              <a:t> </a:t>
            </a:r>
            <a:r>
              <a:rPr dirty="0" sz="1500">
                <a:solidFill>
                  <a:srgbClr val="B8B6B6"/>
                </a:solidFill>
                <a:latin typeface="Courier New"/>
                <a:cs typeface="Courier New"/>
              </a:rPr>
              <a:t>in</a:t>
            </a:r>
            <a:r>
              <a:rPr dirty="0" sz="1500" spc="-190">
                <a:solidFill>
                  <a:srgbClr val="B8B6B6"/>
                </a:solidFill>
                <a:latin typeface="Courier New"/>
                <a:cs typeface="Courier New"/>
              </a:rPr>
              <a:t> </a:t>
            </a:r>
            <a:r>
              <a:rPr dirty="0" sz="1500" spc="-45">
                <a:solidFill>
                  <a:srgbClr val="B8B6B6"/>
                </a:solidFill>
                <a:latin typeface="Courier New"/>
                <a:cs typeface="Courier New"/>
              </a:rPr>
              <a:t>the</a:t>
            </a:r>
            <a:r>
              <a:rPr dirty="0" sz="1500" spc="-180">
                <a:solidFill>
                  <a:srgbClr val="B8B6B6"/>
                </a:solidFill>
                <a:latin typeface="Courier New"/>
                <a:cs typeface="Courier New"/>
              </a:rPr>
              <a:t> </a:t>
            </a:r>
            <a:r>
              <a:rPr dirty="0" sz="1500" spc="-50">
                <a:solidFill>
                  <a:srgbClr val="B8B6B6"/>
                </a:solidFill>
                <a:latin typeface="Courier New"/>
                <a:cs typeface="Courier New"/>
              </a:rPr>
              <a:t>working</a:t>
            </a:r>
            <a:r>
              <a:rPr dirty="0" sz="1500" spc="-110">
                <a:solidFill>
                  <a:srgbClr val="B8B6B6"/>
                </a:solidFill>
                <a:latin typeface="Courier New"/>
                <a:cs typeface="Courier New"/>
              </a:rPr>
              <a:t> </a:t>
            </a:r>
            <a:r>
              <a:rPr dirty="0" sz="1500" spc="-75">
                <a:solidFill>
                  <a:srgbClr val="B8B6B6"/>
                </a:solidFill>
                <a:latin typeface="Courier New"/>
                <a:cs typeface="Courier New"/>
              </a:rPr>
              <a:t>tree</a:t>
            </a:r>
            <a:r>
              <a:rPr dirty="0" sz="1500" spc="-285">
                <a:solidFill>
                  <a:srgbClr val="B8B6B6"/>
                </a:solidFill>
                <a:latin typeface="Courier New"/>
                <a:cs typeface="Courier New"/>
              </a:rPr>
              <a:t> </a:t>
            </a:r>
            <a:r>
              <a:rPr dirty="0" sz="1500" spc="-10">
                <a:solidFill>
                  <a:srgbClr val="B8B6B6"/>
                </a:solidFill>
                <a:latin typeface="Courier New"/>
                <a:cs typeface="Courier New"/>
              </a:rPr>
              <a:t>(same</a:t>
            </a:r>
            <a:r>
              <a:rPr dirty="0" sz="1500" spc="-200">
                <a:solidFill>
                  <a:srgbClr val="B8B6B6"/>
                </a:solidFill>
                <a:latin typeface="Courier New"/>
                <a:cs typeface="Courier New"/>
              </a:rPr>
              <a:t> </a:t>
            </a:r>
            <a:r>
              <a:rPr dirty="0" sz="1500">
                <a:solidFill>
                  <a:srgbClr val="B8B6B6"/>
                </a:solidFill>
                <a:latin typeface="Courier New"/>
                <a:cs typeface="Courier New"/>
              </a:rPr>
              <a:t>as</a:t>
            </a:r>
            <a:r>
              <a:rPr dirty="0" sz="1500" spc="-225">
                <a:solidFill>
                  <a:srgbClr val="B8B6B6"/>
                </a:solidFill>
                <a:latin typeface="Courier New"/>
                <a:cs typeface="Courier New"/>
              </a:rPr>
              <a:t> </a:t>
            </a:r>
            <a:r>
              <a:rPr dirty="0" sz="1500" spc="-65">
                <a:solidFill>
                  <a:srgbClr val="B8B6B6"/>
                </a:solidFill>
                <a:latin typeface="Courier New"/>
                <a:cs typeface="Courier New"/>
              </a:rPr>
              <a:t>--no-</a:t>
            </a:r>
            <a:r>
              <a:rPr dirty="0" sz="1500" spc="-20">
                <a:solidFill>
                  <a:srgbClr val="B8B6B6"/>
                </a:solidFill>
                <a:latin typeface="Courier New"/>
                <a:cs typeface="Courier New"/>
              </a:rPr>
              <a:t>all)</a:t>
            </a:r>
            <a:endParaRPr sz="1500">
              <a:latin typeface="Courier New"/>
              <a:cs typeface="Courier New"/>
            </a:endParaRPr>
          </a:p>
        </p:txBody>
      </p:sp>
      <p:sp>
        <p:nvSpPr>
          <p:cNvPr id="14" name="object 14" descr=""/>
          <p:cNvSpPr/>
          <p:nvPr/>
        </p:nvSpPr>
        <p:spPr>
          <a:xfrm>
            <a:off x="2759887" y="3522040"/>
            <a:ext cx="5805170" cy="867410"/>
          </a:xfrm>
          <a:custGeom>
            <a:avLst/>
            <a:gdLst/>
            <a:ahLst/>
            <a:cxnLst/>
            <a:rect l="l" t="t" r="r" b="b"/>
            <a:pathLst>
              <a:path w="5805170" h="867410">
                <a:moveTo>
                  <a:pt x="5805094" y="178866"/>
                </a:moveTo>
                <a:lnTo>
                  <a:pt x="3472370" y="178866"/>
                </a:lnTo>
                <a:lnTo>
                  <a:pt x="3472370" y="0"/>
                </a:lnTo>
                <a:lnTo>
                  <a:pt x="1166291" y="0"/>
                </a:lnTo>
                <a:lnTo>
                  <a:pt x="1166291" y="178866"/>
                </a:lnTo>
                <a:lnTo>
                  <a:pt x="1016012" y="178866"/>
                </a:lnTo>
                <a:lnTo>
                  <a:pt x="1016012" y="0"/>
                </a:lnTo>
                <a:lnTo>
                  <a:pt x="1714" y="0"/>
                </a:lnTo>
                <a:lnTo>
                  <a:pt x="1714" y="324789"/>
                </a:lnTo>
                <a:lnTo>
                  <a:pt x="2336" y="324789"/>
                </a:lnTo>
                <a:lnTo>
                  <a:pt x="2336" y="503643"/>
                </a:lnTo>
                <a:lnTo>
                  <a:pt x="3098" y="503643"/>
                </a:lnTo>
                <a:lnTo>
                  <a:pt x="3098" y="542175"/>
                </a:lnTo>
                <a:lnTo>
                  <a:pt x="0" y="542175"/>
                </a:lnTo>
                <a:lnTo>
                  <a:pt x="0" y="866952"/>
                </a:lnTo>
                <a:lnTo>
                  <a:pt x="4948682" y="866952"/>
                </a:lnTo>
                <a:lnTo>
                  <a:pt x="4948682" y="688098"/>
                </a:lnTo>
                <a:lnTo>
                  <a:pt x="5700636" y="688098"/>
                </a:lnTo>
                <a:lnTo>
                  <a:pt x="5700636" y="503643"/>
                </a:lnTo>
                <a:lnTo>
                  <a:pt x="5805094" y="503643"/>
                </a:lnTo>
                <a:lnTo>
                  <a:pt x="5805094" y="178866"/>
                </a:lnTo>
                <a:close/>
              </a:path>
            </a:pathLst>
          </a:custGeom>
          <a:solidFill>
            <a:srgbClr val="01010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 descr=""/>
          <p:cNvSpPr txBox="1"/>
          <p:nvPr/>
        </p:nvSpPr>
        <p:spPr>
          <a:xfrm>
            <a:off x="2747198" y="3513346"/>
            <a:ext cx="5855335" cy="7969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3970">
              <a:lnSpc>
                <a:spcPts val="1605"/>
              </a:lnSpc>
              <a:spcBef>
                <a:spcPts val="100"/>
              </a:spcBef>
            </a:pPr>
            <a:r>
              <a:rPr dirty="0" sz="1500" spc="-60">
                <a:solidFill>
                  <a:srgbClr val="B8B6B6"/>
                </a:solidFill>
                <a:latin typeface="Courier New"/>
                <a:cs typeface="Courier New"/>
              </a:rPr>
              <a:t>don't</a:t>
            </a:r>
            <a:r>
              <a:rPr dirty="0" sz="1500" spc="-165">
                <a:solidFill>
                  <a:srgbClr val="B8B6B6"/>
                </a:solidFill>
                <a:latin typeface="Courier New"/>
                <a:cs typeface="Courier New"/>
              </a:rPr>
              <a:t> </a:t>
            </a:r>
            <a:r>
              <a:rPr dirty="0" sz="1500" spc="-50">
                <a:solidFill>
                  <a:srgbClr val="B8B6B6"/>
                </a:solidFill>
                <a:latin typeface="Courier New"/>
                <a:cs typeface="Courier New"/>
              </a:rPr>
              <a:t>add,</a:t>
            </a:r>
            <a:r>
              <a:rPr dirty="0" sz="1500" spc="-180">
                <a:solidFill>
                  <a:srgbClr val="B8B6B6"/>
                </a:solidFill>
                <a:latin typeface="Courier New"/>
                <a:cs typeface="Courier New"/>
              </a:rPr>
              <a:t> </a:t>
            </a:r>
            <a:r>
              <a:rPr dirty="0" sz="1500" spc="-10">
                <a:solidFill>
                  <a:srgbClr val="B8B6B6"/>
                </a:solidFill>
                <a:latin typeface="Courier New"/>
                <a:cs typeface="Courier New"/>
              </a:rPr>
              <a:t>only</a:t>
            </a:r>
            <a:r>
              <a:rPr dirty="0" sz="1500" spc="-155">
                <a:solidFill>
                  <a:srgbClr val="B8B6B6"/>
                </a:solidFill>
                <a:latin typeface="Courier New"/>
                <a:cs typeface="Courier New"/>
              </a:rPr>
              <a:t> </a:t>
            </a:r>
            <a:r>
              <a:rPr dirty="0" sz="1500" spc="-80">
                <a:solidFill>
                  <a:srgbClr val="B8B6B6"/>
                </a:solidFill>
                <a:latin typeface="Courier New"/>
                <a:cs typeface="Courier New"/>
              </a:rPr>
              <a:t>refresh</a:t>
            </a:r>
            <a:r>
              <a:rPr dirty="0" sz="1500" spc="-70">
                <a:solidFill>
                  <a:srgbClr val="B8B6B6"/>
                </a:solidFill>
                <a:latin typeface="Courier New"/>
                <a:cs typeface="Courier New"/>
              </a:rPr>
              <a:t> </a:t>
            </a:r>
            <a:r>
              <a:rPr dirty="0" sz="1500" spc="-30">
                <a:solidFill>
                  <a:srgbClr val="B8B6B6"/>
                </a:solidFill>
                <a:latin typeface="Courier New"/>
                <a:cs typeface="Courier New"/>
              </a:rPr>
              <a:t>the</a:t>
            </a:r>
            <a:r>
              <a:rPr dirty="0" sz="1500" spc="-195">
                <a:solidFill>
                  <a:srgbClr val="B8B6B6"/>
                </a:solidFill>
                <a:latin typeface="Courier New"/>
                <a:cs typeface="Courier New"/>
              </a:rPr>
              <a:t> </a:t>
            </a:r>
            <a:r>
              <a:rPr dirty="0" sz="1500" spc="-10">
                <a:solidFill>
                  <a:srgbClr val="B8B6B6"/>
                </a:solidFill>
                <a:latin typeface="Courier New"/>
                <a:cs typeface="Courier New"/>
              </a:rPr>
              <a:t>index</a:t>
            </a:r>
            <a:endParaRPr sz="1500">
              <a:latin typeface="Courier New"/>
              <a:cs typeface="Courier New"/>
            </a:endParaRPr>
          </a:p>
          <a:p>
            <a:pPr marL="12700" marR="5080" indent="1905">
              <a:lnSpc>
                <a:spcPct val="79500"/>
              </a:lnSpc>
              <a:spcBef>
                <a:spcPts val="175"/>
              </a:spcBef>
            </a:pPr>
            <a:r>
              <a:rPr dirty="0" sz="1500" spc="-55">
                <a:solidFill>
                  <a:srgbClr val="B8B6B6"/>
                </a:solidFill>
                <a:latin typeface="Courier New"/>
                <a:cs typeface="Courier New"/>
              </a:rPr>
              <a:t>just</a:t>
            </a:r>
            <a:r>
              <a:rPr dirty="0" sz="1500" spc="-170">
                <a:solidFill>
                  <a:srgbClr val="B8B6B6"/>
                </a:solidFill>
                <a:latin typeface="Courier New"/>
                <a:cs typeface="Courier New"/>
              </a:rPr>
              <a:t> </a:t>
            </a:r>
            <a:r>
              <a:rPr dirty="0" sz="1500" spc="-60">
                <a:solidFill>
                  <a:srgbClr val="B8B6B6"/>
                </a:solidFill>
                <a:latin typeface="Courier New"/>
                <a:cs typeface="Courier New"/>
              </a:rPr>
              <a:t>skip</a:t>
            </a:r>
            <a:r>
              <a:rPr dirty="0" sz="1500" spc="-170">
                <a:solidFill>
                  <a:srgbClr val="B8B6B6"/>
                </a:solidFill>
                <a:latin typeface="Courier New"/>
                <a:cs typeface="Courier New"/>
              </a:rPr>
              <a:t> </a:t>
            </a:r>
            <a:r>
              <a:rPr dirty="0" sz="1500" spc="-45">
                <a:solidFill>
                  <a:srgbClr val="B8B6B6"/>
                </a:solidFill>
                <a:latin typeface="Courier New"/>
                <a:cs typeface="Courier New"/>
              </a:rPr>
              <a:t>files</a:t>
            </a:r>
            <a:r>
              <a:rPr dirty="0" sz="1500" spc="-180">
                <a:solidFill>
                  <a:srgbClr val="B8B6B6"/>
                </a:solidFill>
                <a:latin typeface="Courier New"/>
                <a:cs typeface="Courier New"/>
              </a:rPr>
              <a:t> </a:t>
            </a:r>
            <a:r>
              <a:rPr dirty="0" sz="1500" spc="-55">
                <a:solidFill>
                  <a:srgbClr val="B8B6B6"/>
                </a:solidFill>
                <a:latin typeface="Courier New"/>
                <a:cs typeface="Courier New"/>
              </a:rPr>
              <a:t>which</a:t>
            </a:r>
            <a:r>
              <a:rPr dirty="0" sz="1500" spc="-170">
                <a:solidFill>
                  <a:srgbClr val="B8B6B6"/>
                </a:solidFill>
                <a:latin typeface="Courier New"/>
                <a:cs typeface="Courier New"/>
              </a:rPr>
              <a:t> </a:t>
            </a:r>
            <a:r>
              <a:rPr dirty="0" sz="1500" spc="-35">
                <a:solidFill>
                  <a:srgbClr val="B8B6B6"/>
                </a:solidFill>
                <a:latin typeface="Courier New"/>
                <a:cs typeface="Courier New"/>
              </a:rPr>
              <a:t>cannot</a:t>
            </a:r>
            <a:r>
              <a:rPr dirty="0" sz="1500" spc="-190">
                <a:solidFill>
                  <a:srgbClr val="B8B6B6"/>
                </a:solidFill>
                <a:latin typeface="Courier New"/>
                <a:cs typeface="Courier New"/>
              </a:rPr>
              <a:t> </a:t>
            </a:r>
            <a:r>
              <a:rPr dirty="0" sz="1500" spc="-55">
                <a:solidFill>
                  <a:srgbClr val="B8B6B6"/>
                </a:solidFill>
                <a:latin typeface="Courier New"/>
                <a:cs typeface="Courier New"/>
              </a:rPr>
              <a:t>be</a:t>
            </a:r>
            <a:r>
              <a:rPr dirty="0" sz="1500" spc="-170">
                <a:solidFill>
                  <a:srgbClr val="B8B6B6"/>
                </a:solidFill>
                <a:latin typeface="Courier New"/>
                <a:cs typeface="Courier New"/>
              </a:rPr>
              <a:t> </a:t>
            </a:r>
            <a:r>
              <a:rPr dirty="0" sz="1500" spc="-40">
                <a:solidFill>
                  <a:srgbClr val="B8B6B6"/>
                </a:solidFill>
                <a:latin typeface="Courier New"/>
                <a:cs typeface="Courier New"/>
              </a:rPr>
              <a:t>added</a:t>
            </a:r>
            <a:r>
              <a:rPr dirty="0" sz="1500">
                <a:solidFill>
                  <a:srgbClr val="B8B6B6"/>
                </a:solidFill>
                <a:latin typeface="Courier New"/>
                <a:cs typeface="Courier New"/>
              </a:rPr>
              <a:t> </a:t>
            </a:r>
            <a:r>
              <a:rPr dirty="0" sz="1500" spc="-80">
                <a:solidFill>
                  <a:srgbClr val="B8B6B6"/>
                </a:solidFill>
                <a:latin typeface="Courier New"/>
                <a:cs typeface="Courier New"/>
              </a:rPr>
              <a:t>because</a:t>
            </a:r>
            <a:r>
              <a:rPr dirty="0" sz="1500" spc="-145">
                <a:solidFill>
                  <a:srgbClr val="B8B6B6"/>
                </a:solidFill>
                <a:latin typeface="Courier New"/>
                <a:cs typeface="Courier New"/>
              </a:rPr>
              <a:t> </a:t>
            </a:r>
            <a:r>
              <a:rPr dirty="0" sz="1500">
                <a:solidFill>
                  <a:srgbClr val="B8B6B6"/>
                </a:solidFill>
                <a:latin typeface="Courier New"/>
                <a:cs typeface="Courier New"/>
              </a:rPr>
              <a:t>of</a:t>
            </a:r>
            <a:r>
              <a:rPr dirty="0" sz="1500" spc="-225">
                <a:solidFill>
                  <a:srgbClr val="B8B6B6"/>
                </a:solidFill>
                <a:latin typeface="Courier New"/>
                <a:cs typeface="Courier New"/>
              </a:rPr>
              <a:t> </a:t>
            </a:r>
            <a:r>
              <a:rPr dirty="0" sz="1500" spc="-40">
                <a:solidFill>
                  <a:srgbClr val="B8B6B6"/>
                </a:solidFill>
                <a:latin typeface="Courier New"/>
                <a:cs typeface="Courier New"/>
              </a:rPr>
              <a:t>errors </a:t>
            </a:r>
            <a:r>
              <a:rPr dirty="0" sz="1500" spc="-60">
                <a:solidFill>
                  <a:srgbClr val="B8B6B6"/>
                </a:solidFill>
                <a:latin typeface="Courier New"/>
                <a:cs typeface="Courier New"/>
              </a:rPr>
              <a:t>check</a:t>
            </a:r>
            <a:r>
              <a:rPr dirty="0" sz="1500" spc="-165">
                <a:solidFill>
                  <a:srgbClr val="B8B6B6"/>
                </a:solidFill>
                <a:latin typeface="Courier New"/>
                <a:cs typeface="Courier New"/>
              </a:rPr>
              <a:t> </a:t>
            </a:r>
            <a:r>
              <a:rPr dirty="0" sz="1500">
                <a:solidFill>
                  <a:srgbClr val="B8B6B6"/>
                </a:solidFill>
                <a:latin typeface="Courier New"/>
                <a:cs typeface="Courier New"/>
              </a:rPr>
              <a:t>if</a:t>
            </a:r>
            <a:r>
              <a:rPr dirty="0" sz="1500" spc="-229">
                <a:solidFill>
                  <a:srgbClr val="B8B6B6"/>
                </a:solidFill>
                <a:latin typeface="Courier New"/>
                <a:cs typeface="Courier New"/>
              </a:rPr>
              <a:t> </a:t>
            </a:r>
            <a:r>
              <a:rPr dirty="0" sz="1500">
                <a:solidFill>
                  <a:srgbClr val="B8B6B6"/>
                </a:solidFill>
                <a:latin typeface="Courier New"/>
                <a:cs typeface="Courier New"/>
              </a:rPr>
              <a:t>-</a:t>
            </a:r>
            <a:r>
              <a:rPr dirty="0" sz="1500" spc="-225">
                <a:solidFill>
                  <a:srgbClr val="B8B6B6"/>
                </a:solidFill>
                <a:latin typeface="Courier New"/>
                <a:cs typeface="Courier New"/>
              </a:rPr>
              <a:t> </a:t>
            </a:r>
            <a:r>
              <a:rPr dirty="0" sz="1500" spc="-20">
                <a:solidFill>
                  <a:srgbClr val="B8B6B6"/>
                </a:solidFill>
                <a:latin typeface="Courier New"/>
                <a:cs typeface="Courier New"/>
              </a:rPr>
              <a:t>even</a:t>
            </a:r>
            <a:r>
              <a:rPr dirty="0" sz="1500" spc="-204">
                <a:solidFill>
                  <a:srgbClr val="B8B6B6"/>
                </a:solidFill>
                <a:latin typeface="Courier New"/>
                <a:cs typeface="Courier New"/>
              </a:rPr>
              <a:t> </a:t>
            </a:r>
            <a:r>
              <a:rPr dirty="0" sz="1500" spc="-75">
                <a:solidFill>
                  <a:srgbClr val="B8B6B6"/>
                </a:solidFill>
                <a:latin typeface="Courier New"/>
                <a:cs typeface="Courier New"/>
              </a:rPr>
              <a:t>missing</a:t>
            </a:r>
            <a:r>
              <a:rPr dirty="0" sz="1500" spc="-120">
                <a:solidFill>
                  <a:srgbClr val="B8B6B6"/>
                </a:solidFill>
                <a:latin typeface="Courier New"/>
                <a:cs typeface="Courier New"/>
              </a:rPr>
              <a:t> </a:t>
            </a:r>
            <a:r>
              <a:rPr dirty="0" sz="1500">
                <a:solidFill>
                  <a:srgbClr val="B8B6B6"/>
                </a:solidFill>
                <a:latin typeface="Courier New"/>
                <a:cs typeface="Courier New"/>
              </a:rPr>
              <a:t>-</a:t>
            </a:r>
            <a:r>
              <a:rPr dirty="0" sz="1500" spc="-225">
                <a:solidFill>
                  <a:srgbClr val="B8B6B6"/>
                </a:solidFill>
                <a:latin typeface="Courier New"/>
                <a:cs typeface="Courier New"/>
              </a:rPr>
              <a:t> </a:t>
            </a:r>
            <a:r>
              <a:rPr dirty="0" sz="1500" spc="-35">
                <a:solidFill>
                  <a:srgbClr val="B8B6B6"/>
                </a:solidFill>
                <a:latin typeface="Courier New"/>
                <a:cs typeface="Courier New"/>
              </a:rPr>
              <a:t>files</a:t>
            </a:r>
            <a:r>
              <a:rPr dirty="0" sz="1500" spc="-135">
                <a:solidFill>
                  <a:srgbClr val="B8B6B6"/>
                </a:solidFill>
                <a:latin typeface="Courier New"/>
                <a:cs typeface="Courier New"/>
              </a:rPr>
              <a:t> </a:t>
            </a:r>
            <a:r>
              <a:rPr dirty="0" sz="1500" spc="-45">
                <a:solidFill>
                  <a:srgbClr val="B8B6B6"/>
                </a:solidFill>
                <a:latin typeface="Courier New"/>
                <a:cs typeface="Courier New"/>
              </a:rPr>
              <a:t>are</a:t>
            </a:r>
            <a:r>
              <a:rPr dirty="0" sz="1500" spc="-180">
                <a:solidFill>
                  <a:srgbClr val="B8B6B6"/>
                </a:solidFill>
                <a:latin typeface="Courier New"/>
                <a:cs typeface="Courier New"/>
              </a:rPr>
              <a:t> </a:t>
            </a:r>
            <a:r>
              <a:rPr dirty="0" sz="1500" spc="-65">
                <a:solidFill>
                  <a:srgbClr val="B8B6B6"/>
                </a:solidFill>
                <a:latin typeface="Courier New"/>
                <a:cs typeface="Courier New"/>
              </a:rPr>
              <a:t>ignored</a:t>
            </a:r>
            <a:r>
              <a:rPr dirty="0" sz="1500" spc="-30">
                <a:solidFill>
                  <a:srgbClr val="B8B6B6"/>
                </a:solidFill>
                <a:latin typeface="Courier New"/>
                <a:cs typeface="Courier New"/>
              </a:rPr>
              <a:t> </a:t>
            </a:r>
            <a:r>
              <a:rPr dirty="0" sz="1500">
                <a:solidFill>
                  <a:srgbClr val="B8B6B6"/>
                </a:solidFill>
                <a:latin typeface="Courier New"/>
                <a:cs typeface="Courier New"/>
              </a:rPr>
              <a:t>in</a:t>
            </a:r>
            <a:r>
              <a:rPr dirty="0" sz="1500" spc="-225">
                <a:solidFill>
                  <a:srgbClr val="B8B6B6"/>
                </a:solidFill>
                <a:latin typeface="Courier New"/>
                <a:cs typeface="Courier New"/>
              </a:rPr>
              <a:t> </a:t>
            </a:r>
            <a:r>
              <a:rPr dirty="0" sz="1500">
                <a:solidFill>
                  <a:srgbClr val="B8B6B6"/>
                </a:solidFill>
                <a:latin typeface="Courier New"/>
                <a:cs typeface="Courier New"/>
              </a:rPr>
              <a:t>dry</a:t>
            </a:r>
            <a:r>
              <a:rPr dirty="0" sz="1500" spc="-75">
                <a:solidFill>
                  <a:srgbClr val="B8B6B6"/>
                </a:solidFill>
                <a:latin typeface="Courier New"/>
                <a:cs typeface="Courier New"/>
              </a:rPr>
              <a:t> </a:t>
            </a:r>
            <a:r>
              <a:rPr dirty="0" sz="1500" spc="-25">
                <a:solidFill>
                  <a:srgbClr val="B8B6B6"/>
                </a:solidFill>
                <a:latin typeface="Courier New"/>
                <a:cs typeface="Courier New"/>
              </a:rPr>
              <a:t>run </a:t>
            </a:r>
            <a:r>
              <a:rPr dirty="0" sz="1500" spc="-60">
                <a:solidFill>
                  <a:srgbClr val="B8B6B6"/>
                </a:solidFill>
                <a:latin typeface="Courier New"/>
                <a:cs typeface="Courier New"/>
              </a:rPr>
              <a:t>override</a:t>
            </a:r>
            <a:r>
              <a:rPr dirty="0" sz="1500" spc="-165">
                <a:solidFill>
                  <a:srgbClr val="B8B6B6"/>
                </a:solidFill>
                <a:latin typeface="Courier New"/>
                <a:cs typeface="Courier New"/>
              </a:rPr>
              <a:t> </a:t>
            </a:r>
            <a:r>
              <a:rPr dirty="0" sz="1500" spc="-20">
                <a:solidFill>
                  <a:srgbClr val="B8B6B6"/>
                </a:solidFill>
                <a:latin typeface="Courier New"/>
                <a:cs typeface="Courier New"/>
              </a:rPr>
              <a:t>the</a:t>
            </a:r>
            <a:r>
              <a:rPr dirty="0" sz="1500" spc="-210">
                <a:solidFill>
                  <a:srgbClr val="B8B6B6"/>
                </a:solidFill>
                <a:latin typeface="Courier New"/>
                <a:cs typeface="Courier New"/>
              </a:rPr>
              <a:t> </a:t>
            </a:r>
            <a:r>
              <a:rPr dirty="0" sz="1500" spc="-55">
                <a:solidFill>
                  <a:srgbClr val="B8B6B6"/>
                </a:solidFill>
                <a:latin typeface="Courier New"/>
                <a:cs typeface="Courier New"/>
              </a:rPr>
              <a:t>executable</a:t>
            </a:r>
            <a:r>
              <a:rPr dirty="0" sz="1500" spc="-50">
                <a:solidFill>
                  <a:srgbClr val="B8B6B6"/>
                </a:solidFill>
                <a:latin typeface="Courier New"/>
                <a:cs typeface="Courier New"/>
              </a:rPr>
              <a:t> </a:t>
            </a:r>
            <a:r>
              <a:rPr dirty="0" sz="1500" spc="-90">
                <a:solidFill>
                  <a:srgbClr val="B8B6B6"/>
                </a:solidFill>
                <a:latin typeface="Courier New"/>
                <a:cs typeface="Courier New"/>
              </a:rPr>
              <a:t>bit</a:t>
            </a:r>
            <a:r>
              <a:rPr dirty="0" sz="1500" spc="-135">
                <a:solidFill>
                  <a:srgbClr val="B8B6B6"/>
                </a:solidFill>
                <a:latin typeface="Courier New"/>
                <a:cs typeface="Courier New"/>
              </a:rPr>
              <a:t> </a:t>
            </a:r>
            <a:r>
              <a:rPr dirty="0" sz="1500">
                <a:solidFill>
                  <a:srgbClr val="B8B6B6"/>
                </a:solidFill>
                <a:latin typeface="Courier New"/>
                <a:cs typeface="Courier New"/>
              </a:rPr>
              <a:t>of</a:t>
            </a:r>
            <a:r>
              <a:rPr dirty="0" sz="1500" spc="-225">
                <a:solidFill>
                  <a:srgbClr val="B8B6B6"/>
                </a:solidFill>
                <a:latin typeface="Courier New"/>
                <a:cs typeface="Courier New"/>
              </a:rPr>
              <a:t> </a:t>
            </a:r>
            <a:r>
              <a:rPr dirty="0" sz="1500" spc="-20">
                <a:solidFill>
                  <a:srgbClr val="B8B6B6"/>
                </a:solidFill>
                <a:latin typeface="Courier New"/>
                <a:cs typeface="Courier New"/>
              </a:rPr>
              <a:t>the</a:t>
            </a:r>
            <a:r>
              <a:rPr dirty="0" sz="1500" spc="-204">
                <a:solidFill>
                  <a:srgbClr val="B8B6B6"/>
                </a:solidFill>
                <a:latin typeface="Courier New"/>
                <a:cs typeface="Courier New"/>
              </a:rPr>
              <a:t> </a:t>
            </a:r>
            <a:r>
              <a:rPr dirty="0" sz="1500" spc="-75">
                <a:solidFill>
                  <a:srgbClr val="B8B6B6"/>
                </a:solidFill>
                <a:latin typeface="Courier New"/>
                <a:cs typeface="Courier New"/>
              </a:rPr>
              <a:t>listed</a:t>
            </a:r>
            <a:r>
              <a:rPr dirty="0" sz="1500" spc="-120">
                <a:solidFill>
                  <a:srgbClr val="B8B6B6"/>
                </a:solidFill>
                <a:latin typeface="Courier New"/>
                <a:cs typeface="Courier New"/>
              </a:rPr>
              <a:t> </a:t>
            </a:r>
            <a:r>
              <a:rPr dirty="0" sz="1500" spc="-10">
                <a:solidFill>
                  <a:srgbClr val="B8B6B6"/>
                </a:solidFill>
                <a:latin typeface="Courier New"/>
                <a:cs typeface="Courier New"/>
              </a:rPr>
              <a:t>files</a:t>
            </a:r>
            <a:endParaRPr sz="1500">
              <a:latin typeface="Courier New"/>
              <a:cs typeface="Courier New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673456" y="3784133"/>
            <a:ext cx="1219200" cy="2279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770"/>
              </a:lnSpc>
              <a:tabLst>
                <a:tab pos="847725" algn="l"/>
                <a:tab pos="1165860" algn="l"/>
              </a:tabLst>
            </a:pPr>
            <a:r>
              <a:rPr dirty="0" sz="1600" spc="-50">
                <a:solidFill>
                  <a:srgbClr val="97979A"/>
                </a:solidFill>
                <a:latin typeface="Arial"/>
                <a:cs typeface="Arial"/>
              </a:rPr>
              <a:t>.</a:t>
            </a:r>
            <a:r>
              <a:rPr dirty="0" sz="1600">
                <a:solidFill>
                  <a:srgbClr val="97979A"/>
                </a:solidFill>
                <a:latin typeface="Arial"/>
                <a:cs typeface="Arial"/>
              </a:rPr>
              <a:t>	</a:t>
            </a:r>
            <a:r>
              <a:rPr dirty="0" sz="1600" spc="-50">
                <a:solidFill>
                  <a:srgbClr val="B8B6B6"/>
                </a:solidFill>
                <a:latin typeface="Arial"/>
                <a:cs typeface="Arial"/>
              </a:rPr>
              <a:t>.</a:t>
            </a:r>
            <a:r>
              <a:rPr dirty="0" sz="1600">
                <a:solidFill>
                  <a:srgbClr val="B8B6B6"/>
                </a:solidFill>
                <a:latin typeface="Arial"/>
                <a:cs typeface="Arial"/>
              </a:rPr>
              <a:t>	</a:t>
            </a:r>
            <a:r>
              <a:rPr dirty="0" sz="1600" spc="-80">
                <a:solidFill>
                  <a:srgbClr val="B8B6B6"/>
                </a:solidFill>
                <a:latin typeface="Arial"/>
                <a:cs typeface="Arial"/>
              </a:rPr>
              <a:t>.</a:t>
            </a:r>
            <a:endParaRPr sz="1600">
              <a:latin typeface="Arial"/>
              <a:cs typeface="Arial"/>
            </a:endParaRPr>
          </a:p>
        </p:txBody>
      </p:sp>
      <p:sp>
        <p:nvSpPr>
          <p:cNvPr id="17" name="object 17" descr=""/>
          <p:cNvSpPr/>
          <p:nvPr/>
        </p:nvSpPr>
        <p:spPr>
          <a:xfrm>
            <a:off x="434657" y="3706494"/>
            <a:ext cx="1557020" cy="328295"/>
          </a:xfrm>
          <a:custGeom>
            <a:avLst/>
            <a:gdLst/>
            <a:ahLst/>
            <a:cxnLst/>
            <a:rect l="l" t="t" r="r" b="b"/>
            <a:pathLst>
              <a:path w="1557020" h="328295">
                <a:moveTo>
                  <a:pt x="1556905" y="0"/>
                </a:moveTo>
                <a:lnTo>
                  <a:pt x="0" y="0"/>
                </a:lnTo>
                <a:lnTo>
                  <a:pt x="0" y="324777"/>
                </a:lnTo>
                <a:lnTo>
                  <a:pt x="1087005" y="324777"/>
                </a:lnTo>
                <a:lnTo>
                  <a:pt x="1087005" y="328193"/>
                </a:lnTo>
                <a:lnTo>
                  <a:pt x="1109332" y="328193"/>
                </a:lnTo>
                <a:lnTo>
                  <a:pt x="1109332" y="324777"/>
                </a:lnTo>
                <a:lnTo>
                  <a:pt x="1405089" y="324777"/>
                </a:lnTo>
                <a:lnTo>
                  <a:pt x="1405089" y="328193"/>
                </a:lnTo>
                <a:lnTo>
                  <a:pt x="1427403" y="328193"/>
                </a:lnTo>
                <a:lnTo>
                  <a:pt x="1427403" y="324777"/>
                </a:lnTo>
                <a:lnTo>
                  <a:pt x="1556905" y="324777"/>
                </a:lnTo>
                <a:lnTo>
                  <a:pt x="1556905" y="0"/>
                </a:lnTo>
                <a:close/>
              </a:path>
            </a:pathLst>
          </a:custGeom>
          <a:solidFill>
            <a:srgbClr val="01010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 descr=""/>
          <p:cNvSpPr/>
          <p:nvPr/>
        </p:nvSpPr>
        <p:spPr>
          <a:xfrm>
            <a:off x="434657" y="3885348"/>
            <a:ext cx="1668780" cy="504190"/>
          </a:xfrm>
          <a:custGeom>
            <a:avLst/>
            <a:gdLst/>
            <a:ahLst/>
            <a:cxnLst/>
            <a:rect l="l" t="t" r="r" b="b"/>
            <a:pathLst>
              <a:path w="1668780" h="504189">
                <a:moveTo>
                  <a:pt x="1668513" y="0"/>
                </a:moveTo>
                <a:lnTo>
                  <a:pt x="0" y="0"/>
                </a:lnTo>
                <a:lnTo>
                  <a:pt x="0" y="178866"/>
                </a:lnTo>
                <a:lnTo>
                  <a:pt x="0" y="324789"/>
                </a:lnTo>
                <a:lnTo>
                  <a:pt x="0" y="503643"/>
                </a:lnTo>
                <a:lnTo>
                  <a:pt x="1417574" y="503643"/>
                </a:lnTo>
                <a:lnTo>
                  <a:pt x="1417574" y="324789"/>
                </a:lnTo>
                <a:lnTo>
                  <a:pt x="1668513" y="324789"/>
                </a:lnTo>
                <a:lnTo>
                  <a:pt x="1668513" y="0"/>
                </a:lnTo>
                <a:close/>
              </a:path>
            </a:pathLst>
          </a:custGeom>
          <a:solidFill>
            <a:srgbClr val="01010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 descr=""/>
          <p:cNvSpPr txBox="1"/>
          <p:nvPr/>
        </p:nvSpPr>
        <p:spPr>
          <a:xfrm>
            <a:off x="421958" y="2266916"/>
            <a:ext cx="2028189" cy="20434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1605"/>
              </a:lnSpc>
              <a:spcBef>
                <a:spcPts val="100"/>
              </a:spcBef>
            </a:pPr>
            <a:r>
              <a:rPr dirty="0" sz="1500" spc="-65">
                <a:solidFill>
                  <a:srgbClr val="B8B6B6"/>
                </a:solidFill>
                <a:latin typeface="Courier New"/>
                <a:cs typeface="Courier New"/>
              </a:rPr>
              <a:t>-</a:t>
            </a:r>
            <a:r>
              <a:rPr dirty="0" sz="1500">
                <a:solidFill>
                  <a:srgbClr val="B8B6B6"/>
                </a:solidFill>
                <a:latin typeface="Courier New"/>
                <a:cs typeface="Courier New"/>
              </a:rPr>
              <a:t>e,</a:t>
            </a:r>
            <a:r>
              <a:rPr dirty="0" sz="1500" spc="-200">
                <a:solidFill>
                  <a:srgbClr val="B8B6B6"/>
                </a:solidFill>
                <a:latin typeface="Courier New"/>
                <a:cs typeface="Courier New"/>
              </a:rPr>
              <a:t> </a:t>
            </a:r>
            <a:r>
              <a:rPr dirty="0" sz="1500" spc="-85">
                <a:solidFill>
                  <a:srgbClr val="B8B6B6"/>
                </a:solidFill>
                <a:latin typeface="Courier New"/>
                <a:cs typeface="Courier New"/>
              </a:rPr>
              <a:t>--</a:t>
            </a:r>
            <a:r>
              <a:rPr dirty="0" sz="1500" spc="-20">
                <a:solidFill>
                  <a:srgbClr val="B8B6B6"/>
                </a:solidFill>
                <a:latin typeface="Courier New"/>
                <a:cs typeface="Courier New"/>
              </a:rPr>
              <a:t>edit</a:t>
            </a:r>
            <a:endParaRPr sz="1500">
              <a:latin typeface="Courier New"/>
              <a:cs typeface="Courier New"/>
            </a:endParaRPr>
          </a:p>
          <a:p>
            <a:pPr marL="12700">
              <a:lnSpc>
                <a:spcPts val="1410"/>
              </a:lnSpc>
            </a:pPr>
            <a:r>
              <a:rPr dirty="0" sz="1500" spc="-65">
                <a:solidFill>
                  <a:srgbClr val="B8B6B6"/>
                </a:solidFill>
                <a:latin typeface="Courier New"/>
                <a:cs typeface="Courier New"/>
              </a:rPr>
              <a:t>-</a:t>
            </a:r>
            <a:r>
              <a:rPr dirty="0" sz="1500">
                <a:solidFill>
                  <a:srgbClr val="B8B6B6"/>
                </a:solidFill>
                <a:latin typeface="Courier New"/>
                <a:cs typeface="Courier New"/>
              </a:rPr>
              <a:t>f,</a:t>
            </a:r>
            <a:r>
              <a:rPr dirty="0" sz="1500" spc="-200">
                <a:solidFill>
                  <a:srgbClr val="B8B6B6"/>
                </a:solidFill>
                <a:latin typeface="Courier New"/>
                <a:cs typeface="Courier New"/>
              </a:rPr>
              <a:t> </a:t>
            </a:r>
            <a:r>
              <a:rPr dirty="0" sz="1500" spc="-85">
                <a:solidFill>
                  <a:srgbClr val="B8B6B6"/>
                </a:solidFill>
                <a:latin typeface="Courier New"/>
                <a:cs typeface="Courier New"/>
              </a:rPr>
              <a:t>--</a:t>
            </a:r>
            <a:r>
              <a:rPr dirty="0" sz="1500" spc="-20">
                <a:solidFill>
                  <a:srgbClr val="B8B6B6"/>
                </a:solidFill>
                <a:latin typeface="Courier New"/>
                <a:cs typeface="Courier New"/>
              </a:rPr>
              <a:t>force</a:t>
            </a:r>
            <a:endParaRPr sz="1500">
              <a:latin typeface="Courier New"/>
              <a:cs typeface="Courier New"/>
            </a:endParaRPr>
          </a:p>
          <a:p>
            <a:pPr marL="12700">
              <a:lnSpc>
                <a:spcPts val="1410"/>
              </a:lnSpc>
            </a:pPr>
            <a:r>
              <a:rPr dirty="0" sz="1500" spc="-65">
                <a:solidFill>
                  <a:srgbClr val="B8B6B6"/>
                </a:solidFill>
                <a:latin typeface="Courier New"/>
                <a:cs typeface="Courier New"/>
              </a:rPr>
              <a:t>-</a:t>
            </a:r>
            <a:r>
              <a:rPr dirty="0" sz="1500">
                <a:solidFill>
                  <a:srgbClr val="B8B6B6"/>
                </a:solidFill>
                <a:latin typeface="Courier New"/>
                <a:cs typeface="Courier New"/>
              </a:rPr>
              <a:t>u,</a:t>
            </a:r>
            <a:r>
              <a:rPr dirty="0" sz="1500" spc="-200">
                <a:solidFill>
                  <a:srgbClr val="B8B6B6"/>
                </a:solidFill>
                <a:latin typeface="Courier New"/>
                <a:cs typeface="Courier New"/>
              </a:rPr>
              <a:t> </a:t>
            </a:r>
            <a:r>
              <a:rPr dirty="0" sz="1500" spc="-85">
                <a:solidFill>
                  <a:srgbClr val="B8B6B6"/>
                </a:solidFill>
                <a:latin typeface="Courier New"/>
                <a:cs typeface="Courier New"/>
              </a:rPr>
              <a:t>--</a:t>
            </a:r>
            <a:r>
              <a:rPr dirty="0" sz="1500" spc="-10">
                <a:solidFill>
                  <a:srgbClr val="B8B6B6"/>
                </a:solidFill>
                <a:latin typeface="Courier New"/>
                <a:cs typeface="Courier New"/>
              </a:rPr>
              <a:t>update</a:t>
            </a:r>
            <a:endParaRPr sz="1500">
              <a:latin typeface="Courier New"/>
              <a:cs typeface="Courier New"/>
            </a:endParaRPr>
          </a:p>
          <a:p>
            <a:pPr marL="12700">
              <a:lnSpc>
                <a:spcPts val="1410"/>
              </a:lnSpc>
            </a:pPr>
            <a:r>
              <a:rPr dirty="0" sz="1500" spc="-95">
                <a:solidFill>
                  <a:srgbClr val="B8B6B6"/>
                </a:solidFill>
                <a:latin typeface="Courier New"/>
                <a:cs typeface="Courier New"/>
              </a:rPr>
              <a:t>--</a:t>
            </a:r>
            <a:r>
              <a:rPr dirty="0" sz="1500" spc="-10">
                <a:solidFill>
                  <a:srgbClr val="B8B6B6"/>
                </a:solidFill>
                <a:latin typeface="Courier New"/>
                <a:cs typeface="Courier New"/>
              </a:rPr>
              <a:t>renormalize</a:t>
            </a:r>
            <a:endParaRPr sz="1500">
              <a:latin typeface="Courier New"/>
              <a:cs typeface="Courier New"/>
            </a:endParaRPr>
          </a:p>
          <a:p>
            <a:pPr marL="12700">
              <a:lnSpc>
                <a:spcPts val="1410"/>
              </a:lnSpc>
            </a:pPr>
            <a:r>
              <a:rPr dirty="0" sz="1500" spc="-65">
                <a:solidFill>
                  <a:srgbClr val="B8B6B6"/>
                </a:solidFill>
                <a:latin typeface="Courier New"/>
                <a:cs typeface="Courier New"/>
              </a:rPr>
              <a:t>-</a:t>
            </a:r>
            <a:r>
              <a:rPr dirty="0" sz="1500">
                <a:solidFill>
                  <a:srgbClr val="B8B6B6"/>
                </a:solidFill>
                <a:latin typeface="Courier New"/>
                <a:cs typeface="Courier New"/>
              </a:rPr>
              <a:t>N,</a:t>
            </a:r>
            <a:r>
              <a:rPr dirty="0" sz="1500" spc="-120">
                <a:solidFill>
                  <a:srgbClr val="B8B6B6"/>
                </a:solidFill>
                <a:latin typeface="Courier New"/>
                <a:cs typeface="Courier New"/>
              </a:rPr>
              <a:t> </a:t>
            </a:r>
            <a:r>
              <a:rPr dirty="0" sz="1500" spc="-85">
                <a:solidFill>
                  <a:srgbClr val="B8B6B6"/>
                </a:solidFill>
                <a:latin typeface="Courier New"/>
                <a:cs typeface="Courier New"/>
              </a:rPr>
              <a:t>--intent-to-</a:t>
            </a:r>
            <a:r>
              <a:rPr dirty="0" sz="1500" spc="-35">
                <a:solidFill>
                  <a:srgbClr val="B8B6B6"/>
                </a:solidFill>
                <a:latin typeface="Courier New"/>
                <a:cs typeface="Courier New"/>
              </a:rPr>
              <a:t>add</a:t>
            </a:r>
            <a:endParaRPr sz="1500">
              <a:latin typeface="Courier New"/>
              <a:cs typeface="Courier New"/>
            </a:endParaRPr>
          </a:p>
          <a:p>
            <a:pPr marL="12700">
              <a:lnSpc>
                <a:spcPts val="1410"/>
              </a:lnSpc>
            </a:pPr>
            <a:r>
              <a:rPr dirty="0" sz="1500" spc="-65">
                <a:solidFill>
                  <a:srgbClr val="B8B6B6"/>
                </a:solidFill>
                <a:latin typeface="Courier New"/>
                <a:cs typeface="Courier New"/>
              </a:rPr>
              <a:t>-</a:t>
            </a:r>
            <a:r>
              <a:rPr dirty="0" sz="1500">
                <a:solidFill>
                  <a:srgbClr val="B8B6B6"/>
                </a:solidFill>
                <a:latin typeface="Courier New"/>
                <a:cs typeface="Courier New"/>
              </a:rPr>
              <a:t>A,</a:t>
            </a:r>
            <a:r>
              <a:rPr dirty="0" sz="1500" spc="-200">
                <a:solidFill>
                  <a:srgbClr val="B8B6B6"/>
                </a:solidFill>
                <a:latin typeface="Courier New"/>
                <a:cs typeface="Courier New"/>
              </a:rPr>
              <a:t> </a:t>
            </a:r>
            <a:r>
              <a:rPr dirty="0" sz="1500" spc="-130">
                <a:solidFill>
                  <a:srgbClr val="B8B6B6"/>
                </a:solidFill>
                <a:latin typeface="Courier New"/>
                <a:cs typeface="Courier New"/>
              </a:rPr>
              <a:t>--</a:t>
            </a:r>
            <a:r>
              <a:rPr dirty="0" sz="1500" spc="-25">
                <a:solidFill>
                  <a:srgbClr val="B8B6B6"/>
                </a:solidFill>
                <a:latin typeface="Courier New"/>
                <a:cs typeface="Courier New"/>
              </a:rPr>
              <a:t>all</a:t>
            </a:r>
            <a:endParaRPr sz="1500">
              <a:latin typeface="Courier New"/>
              <a:cs typeface="Courier New"/>
            </a:endParaRPr>
          </a:p>
          <a:p>
            <a:pPr marL="12700">
              <a:lnSpc>
                <a:spcPts val="1410"/>
              </a:lnSpc>
            </a:pPr>
            <a:r>
              <a:rPr dirty="0" sz="1500" spc="-85">
                <a:solidFill>
                  <a:srgbClr val="B8B6B6"/>
                </a:solidFill>
                <a:latin typeface="Courier New"/>
                <a:cs typeface="Courier New"/>
              </a:rPr>
              <a:t>--ignore-</a:t>
            </a:r>
            <a:r>
              <a:rPr dirty="0" sz="1500" spc="-10">
                <a:solidFill>
                  <a:srgbClr val="B8B6B6"/>
                </a:solidFill>
                <a:latin typeface="Courier New"/>
                <a:cs typeface="Courier New"/>
              </a:rPr>
              <a:t>removal</a:t>
            </a:r>
            <a:endParaRPr sz="1500">
              <a:latin typeface="Courier New"/>
              <a:cs typeface="Courier New"/>
            </a:endParaRPr>
          </a:p>
          <a:p>
            <a:pPr marL="12700">
              <a:lnSpc>
                <a:spcPts val="1410"/>
              </a:lnSpc>
            </a:pPr>
            <a:r>
              <a:rPr dirty="0" sz="1500" spc="-95">
                <a:solidFill>
                  <a:srgbClr val="B8B6B6"/>
                </a:solidFill>
                <a:latin typeface="Courier New"/>
                <a:cs typeface="Courier New"/>
              </a:rPr>
              <a:t>--</a:t>
            </a:r>
            <a:r>
              <a:rPr dirty="0" sz="1500" spc="-10">
                <a:solidFill>
                  <a:srgbClr val="B8B6B6"/>
                </a:solidFill>
                <a:latin typeface="Courier New"/>
                <a:cs typeface="Courier New"/>
              </a:rPr>
              <a:t>refresh</a:t>
            </a:r>
            <a:endParaRPr sz="1500">
              <a:latin typeface="Courier New"/>
              <a:cs typeface="Courier New"/>
            </a:endParaRPr>
          </a:p>
          <a:p>
            <a:pPr marL="12700">
              <a:lnSpc>
                <a:spcPts val="1410"/>
              </a:lnSpc>
            </a:pPr>
            <a:r>
              <a:rPr dirty="0" sz="1500" spc="-75">
                <a:solidFill>
                  <a:srgbClr val="B8B6B6"/>
                </a:solidFill>
                <a:latin typeface="Courier New"/>
                <a:cs typeface="Courier New"/>
              </a:rPr>
              <a:t>--ignore-</a:t>
            </a:r>
            <a:r>
              <a:rPr dirty="0" sz="1500" spc="-10">
                <a:solidFill>
                  <a:srgbClr val="B8B6B6"/>
                </a:solidFill>
                <a:latin typeface="Courier New"/>
                <a:cs typeface="Courier New"/>
              </a:rPr>
              <a:t>errors</a:t>
            </a:r>
            <a:endParaRPr sz="1500">
              <a:latin typeface="Courier New"/>
              <a:cs typeface="Courier New"/>
            </a:endParaRPr>
          </a:p>
          <a:p>
            <a:pPr marL="12700">
              <a:lnSpc>
                <a:spcPts val="1410"/>
              </a:lnSpc>
            </a:pPr>
            <a:r>
              <a:rPr dirty="0" sz="1500" spc="-75">
                <a:solidFill>
                  <a:srgbClr val="B8B6B6"/>
                </a:solidFill>
                <a:latin typeface="Courier New"/>
                <a:cs typeface="Courier New"/>
              </a:rPr>
              <a:t>--1gnore-</a:t>
            </a:r>
            <a:r>
              <a:rPr dirty="0" sz="1500" spc="-10">
                <a:solidFill>
                  <a:srgbClr val="B8B6B6"/>
                </a:solidFill>
                <a:latin typeface="Courier New"/>
                <a:cs typeface="Courier New"/>
              </a:rPr>
              <a:t>m1ss1ng</a:t>
            </a:r>
            <a:endParaRPr sz="1500">
              <a:latin typeface="Courier New"/>
              <a:cs typeface="Courier New"/>
            </a:endParaRPr>
          </a:p>
          <a:p>
            <a:pPr marL="12700">
              <a:lnSpc>
                <a:spcPts val="1605"/>
              </a:lnSpc>
            </a:pPr>
            <a:r>
              <a:rPr dirty="0" sz="1500" spc="-105">
                <a:solidFill>
                  <a:srgbClr val="B8B6B6"/>
                </a:solidFill>
                <a:latin typeface="Courier New"/>
                <a:cs typeface="Courier New"/>
              </a:rPr>
              <a:t>--</a:t>
            </a:r>
            <a:r>
              <a:rPr dirty="0" sz="1500" spc="-95">
                <a:solidFill>
                  <a:srgbClr val="B8B6B6"/>
                </a:solidFill>
                <a:latin typeface="Courier New"/>
                <a:cs typeface="Courier New"/>
              </a:rPr>
              <a:t>chmod</a:t>
            </a:r>
            <a:r>
              <a:rPr dirty="0" sz="1500" spc="-55">
                <a:solidFill>
                  <a:srgbClr val="B8B6B6"/>
                </a:solidFill>
                <a:latin typeface="Courier New"/>
                <a:cs typeface="Courier New"/>
              </a:rPr>
              <a:t> </a:t>
            </a:r>
            <a:r>
              <a:rPr dirty="0" sz="1500" spc="-60">
                <a:solidFill>
                  <a:srgbClr val="B8B6B6"/>
                </a:solidFill>
                <a:latin typeface="Courier New"/>
                <a:cs typeface="Courier New"/>
              </a:rPr>
              <a:t>(+1-</a:t>
            </a:r>
            <a:r>
              <a:rPr dirty="0" sz="1500" spc="-25">
                <a:solidFill>
                  <a:srgbClr val="B8B6B6"/>
                </a:solidFill>
                <a:latin typeface="Courier New"/>
                <a:cs typeface="Courier New"/>
              </a:rPr>
              <a:t>)x</a:t>
            </a:r>
            <a:endParaRPr sz="1500">
              <a:latin typeface="Courier New"/>
              <a:cs typeface="Courier New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-293" y="4592095"/>
            <a:ext cx="9991090" cy="254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baseline="1851" sz="2250" spc="-112">
                <a:solidFill>
                  <a:srgbClr val="218726"/>
                </a:solidFill>
                <a:latin typeface="Courier New"/>
                <a:cs typeface="Courier New"/>
              </a:rPr>
              <a:t>Haris@DESKTOP-</a:t>
            </a:r>
            <a:r>
              <a:rPr dirty="0" baseline="1851" sz="2250" spc="-89">
                <a:solidFill>
                  <a:srgbClr val="218726"/>
                </a:solidFill>
                <a:latin typeface="Courier New"/>
                <a:cs typeface="Courier New"/>
              </a:rPr>
              <a:t>RN53EBB</a:t>
            </a:r>
            <a:r>
              <a:rPr dirty="0" baseline="1851" sz="2250" spc="-97">
                <a:solidFill>
                  <a:srgbClr val="218726"/>
                </a:solidFill>
                <a:latin typeface="Courier New"/>
                <a:cs typeface="Courier New"/>
              </a:rPr>
              <a:t> </a:t>
            </a:r>
            <a:r>
              <a:rPr dirty="0" baseline="1851" sz="2250" spc="-120">
                <a:solidFill>
                  <a:srgbClr val="992D90"/>
                </a:solidFill>
                <a:latin typeface="Courier New"/>
                <a:cs typeface="Courier New"/>
              </a:rPr>
              <a:t>MINGW64</a:t>
            </a:r>
            <a:r>
              <a:rPr dirty="0" baseline="1851" sz="2250" spc="-209">
                <a:solidFill>
                  <a:srgbClr val="992D90"/>
                </a:solidFill>
                <a:latin typeface="Courier New"/>
                <a:cs typeface="Courier New"/>
              </a:rPr>
              <a:t> </a:t>
            </a:r>
            <a:r>
              <a:rPr dirty="0" sz="1500" spc="-55">
                <a:solidFill>
                  <a:srgbClr val="97933A"/>
                </a:solidFill>
                <a:latin typeface="Courier New"/>
                <a:cs typeface="Courier New"/>
              </a:rPr>
              <a:t>~/Desktop/code</a:t>
            </a:r>
            <a:r>
              <a:rPr dirty="0" sz="1500" spc="5">
                <a:solidFill>
                  <a:srgbClr val="97933A"/>
                </a:solidFill>
                <a:latin typeface="Courier New"/>
                <a:cs typeface="Courier New"/>
              </a:rPr>
              <a:t> </a:t>
            </a:r>
            <a:r>
              <a:rPr dirty="0" baseline="1851" sz="2250" spc="-120">
                <a:solidFill>
                  <a:srgbClr val="AFA834"/>
                </a:solidFill>
                <a:latin typeface="Courier New"/>
                <a:cs typeface="Courier New"/>
              </a:rPr>
              <a:t>playground/Tuts/Git</a:t>
            </a:r>
            <a:r>
              <a:rPr dirty="0" baseline="1851" sz="2250" spc="-89">
                <a:solidFill>
                  <a:srgbClr val="AFA834"/>
                </a:solidFill>
                <a:latin typeface="Courier New"/>
                <a:cs typeface="Courier New"/>
              </a:rPr>
              <a:t> </a:t>
            </a:r>
            <a:r>
              <a:rPr dirty="0" sz="1500" spc="-75">
                <a:solidFill>
                  <a:srgbClr val="AFA834"/>
                </a:solidFill>
                <a:latin typeface="Courier New"/>
                <a:cs typeface="Courier New"/>
              </a:rPr>
              <a:t>tutorials/tensorflow</a:t>
            </a:r>
            <a:r>
              <a:rPr dirty="0" sz="1500" spc="-295">
                <a:solidFill>
                  <a:srgbClr val="AFA834"/>
                </a:solidFill>
                <a:latin typeface="Courier New"/>
                <a:cs typeface="Courier New"/>
              </a:rPr>
              <a:t> </a:t>
            </a:r>
            <a:r>
              <a:rPr dirty="0" baseline="1851" sz="2250" spc="-15">
                <a:solidFill>
                  <a:srgbClr val="24959E"/>
                </a:solidFill>
                <a:latin typeface="Courier New"/>
                <a:cs typeface="Courier New"/>
              </a:rPr>
              <a:t>(master)</a:t>
            </a:r>
            <a:endParaRPr baseline="1851" sz="2250">
              <a:latin typeface="Courier New"/>
              <a:cs typeface="Courier New"/>
            </a:endParaRPr>
          </a:p>
        </p:txBody>
      </p:sp>
      <p:sp>
        <p:nvSpPr>
          <p:cNvPr id="21" name="object 21" descr=""/>
          <p:cNvSpPr/>
          <p:nvPr/>
        </p:nvSpPr>
        <p:spPr>
          <a:xfrm>
            <a:off x="18807" y="4790366"/>
            <a:ext cx="78740" cy="231775"/>
          </a:xfrm>
          <a:custGeom>
            <a:avLst/>
            <a:gdLst/>
            <a:ahLst/>
            <a:cxnLst/>
            <a:rect l="l" t="t" r="r" b="b"/>
            <a:pathLst>
              <a:path w="78740" h="231775">
                <a:moveTo>
                  <a:pt x="78124" y="231374"/>
                </a:moveTo>
                <a:lnTo>
                  <a:pt x="0" y="231374"/>
                </a:lnTo>
                <a:lnTo>
                  <a:pt x="0" y="0"/>
                </a:lnTo>
                <a:lnTo>
                  <a:pt x="78124" y="0"/>
                </a:lnTo>
                <a:lnTo>
                  <a:pt x="78124" y="231374"/>
                </a:lnTo>
                <a:close/>
              </a:path>
            </a:pathLst>
          </a:custGeom>
          <a:solidFill>
            <a:srgbClr val="01010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 descr=""/>
          <p:cNvSpPr txBox="1"/>
          <p:nvPr/>
        </p:nvSpPr>
        <p:spPr>
          <a:xfrm>
            <a:off x="6107" y="4784463"/>
            <a:ext cx="109220" cy="2317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50" spc="-20">
                <a:solidFill>
                  <a:srgbClr val="B8B6B6"/>
                </a:solidFill>
                <a:latin typeface="Times New Roman"/>
                <a:cs typeface="Times New Roman"/>
              </a:rPr>
              <a:t>$</a:t>
            </a:r>
            <a:endParaRPr sz="1350">
              <a:latin typeface="Times New Roman"/>
              <a:cs typeface="Times New Roman"/>
            </a:endParaRPr>
          </a:p>
        </p:txBody>
      </p:sp>
      <p:sp>
        <p:nvSpPr>
          <p:cNvPr id="23" name="object 23" descr=""/>
          <p:cNvSpPr/>
          <p:nvPr/>
        </p:nvSpPr>
        <p:spPr>
          <a:xfrm>
            <a:off x="222744" y="4774058"/>
            <a:ext cx="295910" cy="325120"/>
          </a:xfrm>
          <a:custGeom>
            <a:avLst/>
            <a:gdLst/>
            <a:ahLst/>
            <a:cxnLst/>
            <a:rect l="l" t="t" r="r" b="b"/>
            <a:pathLst>
              <a:path w="295909" h="325120">
                <a:moveTo>
                  <a:pt x="295758" y="324780"/>
                </a:moveTo>
                <a:lnTo>
                  <a:pt x="0" y="324780"/>
                </a:lnTo>
                <a:lnTo>
                  <a:pt x="0" y="0"/>
                </a:lnTo>
                <a:lnTo>
                  <a:pt x="295758" y="0"/>
                </a:lnTo>
                <a:lnTo>
                  <a:pt x="295758" y="324780"/>
                </a:lnTo>
                <a:close/>
              </a:path>
            </a:pathLst>
          </a:custGeom>
          <a:solidFill>
            <a:srgbClr val="01010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 descr=""/>
          <p:cNvSpPr/>
          <p:nvPr/>
        </p:nvSpPr>
        <p:spPr>
          <a:xfrm>
            <a:off x="645325" y="4779647"/>
            <a:ext cx="295910" cy="325120"/>
          </a:xfrm>
          <a:custGeom>
            <a:avLst/>
            <a:gdLst/>
            <a:ahLst/>
            <a:cxnLst/>
            <a:rect l="l" t="t" r="r" b="b"/>
            <a:pathLst>
              <a:path w="295909" h="325120">
                <a:moveTo>
                  <a:pt x="295758" y="324780"/>
                </a:moveTo>
                <a:lnTo>
                  <a:pt x="0" y="324780"/>
                </a:lnTo>
                <a:lnTo>
                  <a:pt x="0" y="0"/>
                </a:lnTo>
                <a:lnTo>
                  <a:pt x="295758" y="0"/>
                </a:lnTo>
                <a:lnTo>
                  <a:pt x="295758" y="324780"/>
                </a:lnTo>
                <a:close/>
              </a:path>
            </a:pathLst>
          </a:custGeom>
          <a:solidFill>
            <a:srgbClr val="01010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 descr=""/>
          <p:cNvSpPr/>
          <p:nvPr/>
        </p:nvSpPr>
        <p:spPr>
          <a:xfrm>
            <a:off x="1070817" y="4779647"/>
            <a:ext cx="295910" cy="325120"/>
          </a:xfrm>
          <a:custGeom>
            <a:avLst/>
            <a:gdLst/>
            <a:ahLst/>
            <a:cxnLst/>
            <a:rect l="l" t="t" r="r" b="b"/>
            <a:pathLst>
              <a:path w="295909" h="325120">
                <a:moveTo>
                  <a:pt x="295758" y="324780"/>
                </a:moveTo>
                <a:lnTo>
                  <a:pt x="0" y="324780"/>
                </a:lnTo>
                <a:lnTo>
                  <a:pt x="0" y="0"/>
                </a:lnTo>
                <a:lnTo>
                  <a:pt x="295758" y="0"/>
                </a:lnTo>
                <a:lnTo>
                  <a:pt x="295758" y="324780"/>
                </a:lnTo>
                <a:close/>
              </a:path>
            </a:pathLst>
          </a:custGeom>
          <a:solidFill>
            <a:srgbClr val="01010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 descr=""/>
          <p:cNvSpPr txBox="1"/>
          <p:nvPr/>
        </p:nvSpPr>
        <p:spPr>
          <a:xfrm>
            <a:off x="210044" y="4770955"/>
            <a:ext cx="1196340" cy="254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baseline="1851" sz="2250" spc="-60">
                <a:solidFill>
                  <a:srgbClr val="B8B6B6"/>
                </a:solidFill>
                <a:latin typeface="Courier New"/>
                <a:cs typeface="Courier New"/>
              </a:rPr>
              <a:t>git</a:t>
            </a:r>
            <a:r>
              <a:rPr dirty="0" baseline="1851" sz="2250" spc="-277">
                <a:solidFill>
                  <a:srgbClr val="B8B6B6"/>
                </a:solidFill>
                <a:latin typeface="Courier New"/>
                <a:cs typeface="Courier New"/>
              </a:rPr>
              <a:t> </a:t>
            </a:r>
            <a:r>
              <a:rPr dirty="0" sz="1500" spc="-30">
                <a:solidFill>
                  <a:srgbClr val="B8B6B6"/>
                </a:solidFill>
                <a:latin typeface="Courier New"/>
                <a:cs typeface="Courier New"/>
              </a:rPr>
              <a:t>add</a:t>
            </a:r>
            <a:r>
              <a:rPr dirty="0" sz="1500" spc="-150">
                <a:solidFill>
                  <a:srgbClr val="B8B6B6"/>
                </a:solidFill>
                <a:latin typeface="Courier New"/>
                <a:cs typeface="Courier New"/>
              </a:rPr>
              <a:t> </a:t>
            </a:r>
            <a:r>
              <a:rPr dirty="0" sz="1500" spc="-65">
                <a:solidFill>
                  <a:srgbClr val="B8B6B6"/>
                </a:solidFill>
                <a:latin typeface="Courier New"/>
                <a:cs typeface="Courier New"/>
              </a:rPr>
              <a:t>--</a:t>
            </a:r>
            <a:r>
              <a:rPr dirty="0" sz="1500" spc="-50">
                <a:solidFill>
                  <a:srgbClr val="B8B6B6"/>
                </a:solidFill>
                <a:latin typeface="Courier New"/>
                <a:cs typeface="Courier New"/>
              </a:rPr>
              <a:t>a</a:t>
            </a:r>
            <a:endParaRPr sz="1500">
              <a:latin typeface="Courier New"/>
              <a:cs typeface="Courier New"/>
            </a:endParaRPr>
          </a:p>
        </p:txBody>
      </p:sp>
      <p:sp>
        <p:nvSpPr>
          <p:cNvPr id="27" name="object 27" descr=""/>
          <p:cNvSpPr/>
          <p:nvPr/>
        </p:nvSpPr>
        <p:spPr>
          <a:xfrm>
            <a:off x="18807" y="5349304"/>
            <a:ext cx="78740" cy="231775"/>
          </a:xfrm>
          <a:custGeom>
            <a:avLst/>
            <a:gdLst/>
            <a:ahLst/>
            <a:cxnLst/>
            <a:rect l="l" t="t" r="r" b="b"/>
            <a:pathLst>
              <a:path w="78740" h="231775">
                <a:moveTo>
                  <a:pt x="78124" y="231374"/>
                </a:moveTo>
                <a:lnTo>
                  <a:pt x="0" y="231374"/>
                </a:lnTo>
                <a:lnTo>
                  <a:pt x="0" y="0"/>
                </a:lnTo>
                <a:lnTo>
                  <a:pt x="78124" y="0"/>
                </a:lnTo>
                <a:lnTo>
                  <a:pt x="78124" y="231374"/>
                </a:lnTo>
                <a:close/>
              </a:path>
            </a:pathLst>
          </a:custGeom>
          <a:solidFill>
            <a:srgbClr val="01010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 descr=""/>
          <p:cNvSpPr txBox="1"/>
          <p:nvPr/>
        </p:nvSpPr>
        <p:spPr>
          <a:xfrm>
            <a:off x="-293" y="5128675"/>
            <a:ext cx="9991090" cy="44894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1695"/>
              </a:lnSpc>
              <a:spcBef>
                <a:spcPts val="100"/>
              </a:spcBef>
            </a:pPr>
            <a:r>
              <a:rPr dirty="0" baseline="1851" sz="2250" spc="-104">
                <a:solidFill>
                  <a:srgbClr val="218726"/>
                </a:solidFill>
                <a:latin typeface="Courier New"/>
                <a:cs typeface="Courier New"/>
              </a:rPr>
              <a:t>Haris@DESKTOP</a:t>
            </a:r>
            <a:r>
              <a:rPr dirty="0" baseline="1851" sz="2250" spc="-104">
                <a:solidFill>
                  <a:srgbClr val="42894D"/>
                </a:solidFill>
                <a:latin typeface="Courier New"/>
                <a:cs typeface="Courier New"/>
              </a:rPr>
              <a:t>-</a:t>
            </a:r>
            <a:r>
              <a:rPr dirty="0" baseline="1851" sz="2250" spc="-97">
                <a:solidFill>
                  <a:srgbClr val="218726"/>
                </a:solidFill>
                <a:latin typeface="Courier New"/>
                <a:cs typeface="Courier New"/>
              </a:rPr>
              <a:t>RN53EBB</a:t>
            </a:r>
            <a:r>
              <a:rPr dirty="0" baseline="1851" sz="2250" spc="-179">
                <a:solidFill>
                  <a:srgbClr val="218726"/>
                </a:solidFill>
                <a:latin typeface="Courier New"/>
                <a:cs typeface="Courier New"/>
              </a:rPr>
              <a:t> </a:t>
            </a:r>
            <a:r>
              <a:rPr dirty="0" baseline="1851" sz="2250" spc="-120">
                <a:solidFill>
                  <a:srgbClr val="992D90"/>
                </a:solidFill>
                <a:latin typeface="Courier New"/>
                <a:cs typeface="Courier New"/>
              </a:rPr>
              <a:t>MINGW64</a:t>
            </a:r>
            <a:r>
              <a:rPr dirty="0" baseline="1851" sz="2250" spc="-187">
                <a:solidFill>
                  <a:srgbClr val="992D90"/>
                </a:solidFill>
                <a:latin typeface="Courier New"/>
                <a:cs typeface="Courier New"/>
              </a:rPr>
              <a:t> </a:t>
            </a:r>
            <a:r>
              <a:rPr dirty="0" sz="1500" spc="-55">
                <a:solidFill>
                  <a:srgbClr val="97933A"/>
                </a:solidFill>
                <a:latin typeface="Courier New"/>
                <a:cs typeface="Courier New"/>
              </a:rPr>
              <a:t>~/Desktop/code</a:t>
            </a:r>
            <a:r>
              <a:rPr dirty="0" sz="1500" spc="20">
                <a:solidFill>
                  <a:srgbClr val="97933A"/>
                </a:solidFill>
                <a:latin typeface="Courier New"/>
                <a:cs typeface="Courier New"/>
              </a:rPr>
              <a:t> </a:t>
            </a:r>
            <a:r>
              <a:rPr dirty="0" baseline="1851" sz="2250" spc="-120">
                <a:solidFill>
                  <a:srgbClr val="AFA834"/>
                </a:solidFill>
                <a:latin typeface="Courier New"/>
                <a:cs typeface="Courier New"/>
              </a:rPr>
              <a:t>playground/Tuts/Git</a:t>
            </a:r>
            <a:r>
              <a:rPr dirty="0" baseline="1851" sz="2250" spc="-67">
                <a:solidFill>
                  <a:srgbClr val="AFA834"/>
                </a:solidFill>
                <a:latin typeface="Courier New"/>
                <a:cs typeface="Courier New"/>
              </a:rPr>
              <a:t> </a:t>
            </a:r>
            <a:r>
              <a:rPr dirty="0" sz="1500" spc="-75">
                <a:solidFill>
                  <a:srgbClr val="AFA834"/>
                </a:solidFill>
                <a:latin typeface="Courier New"/>
                <a:cs typeface="Courier New"/>
              </a:rPr>
              <a:t>tutorials/tensorflow</a:t>
            </a:r>
            <a:r>
              <a:rPr dirty="0" sz="1500" spc="-285">
                <a:solidFill>
                  <a:srgbClr val="AFA834"/>
                </a:solidFill>
                <a:latin typeface="Courier New"/>
                <a:cs typeface="Courier New"/>
              </a:rPr>
              <a:t> </a:t>
            </a:r>
            <a:r>
              <a:rPr dirty="0" baseline="1851" sz="2250" spc="-15">
                <a:solidFill>
                  <a:srgbClr val="24959E"/>
                </a:solidFill>
                <a:latin typeface="Courier New"/>
                <a:cs typeface="Courier New"/>
              </a:rPr>
              <a:t>(master)</a:t>
            </a:r>
            <a:endParaRPr baseline="1851" sz="2250">
              <a:latin typeface="Courier New"/>
              <a:cs typeface="Courier New"/>
            </a:endParaRPr>
          </a:p>
          <a:p>
            <a:pPr marL="19050">
              <a:lnSpc>
                <a:spcPts val="1635"/>
              </a:lnSpc>
            </a:pPr>
            <a:r>
              <a:rPr dirty="0" sz="1350">
                <a:solidFill>
                  <a:srgbClr val="B8B6B6"/>
                </a:solidFill>
                <a:latin typeface="Times New Roman"/>
                <a:cs typeface="Times New Roman"/>
              </a:rPr>
              <a:t>$</a:t>
            </a:r>
            <a:r>
              <a:rPr dirty="0" sz="1350" spc="450">
                <a:solidFill>
                  <a:srgbClr val="B8B6B6"/>
                </a:solidFill>
                <a:latin typeface="Times New Roman"/>
                <a:cs typeface="Times New Roman"/>
              </a:rPr>
              <a:t> </a:t>
            </a:r>
            <a:r>
              <a:rPr dirty="0" sz="1450" spc="-50">
                <a:solidFill>
                  <a:srgbClr val="97979A"/>
                </a:solidFill>
                <a:latin typeface="Arial"/>
                <a:cs typeface="Arial"/>
              </a:rPr>
              <a:t>I</a:t>
            </a:r>
            <a:endParaRPr sz="1450">
              <a:latin typeface="Arial"/>
              <a:cs typeface="Arial"/>
            </a:endParaRPr>
          </a:p>
        </p:txBody>
      </p:sp>
      <p:sp>
        <p:nvSpPr>
          <p:cNvPr id="29" name="object 29" descr=""/>
          <p:cNvSpPr/>
          <p:nvPr/>
        </p:nvSpPr>
        <p:spPr>
          <a:xfrm>
            <a:off x="84087" y="5685116"/>
            <a:ext cx="89535" cy="278130"/>
          </a:xfrm>
          <a:custGeom>
            <a:avLst/>
            <a:gdLst/>
            <a:ahLst/>
            <a:cxnLst/>
            <a:rect l="l" t="t" r="r" b="b"/>
            <a:pathLst>
              <a:path w="89535" h="278129">
                <a:moveTo>
                  <a:pt x="89285" y="277901"/>
                </a:moveTo>
                <a:lnTo>
                  <a:pt x="0" y="277901"/>
                </a:lnTo>
                <a:lnTo>
                  <a:pt x="0" y="0"/>
                </a:lnTo>
                <a:lnTo>
                  <a:pt x="89285" y="0"/>
                </a:lnTo>
                <a:lnTo>
                  <a:pt x="89285" y="277901"/>
                </a:lnTo>
                <a:close/>
              </a:path>
            </a:pathLst>
          </a:custGeom>
          <a:solidFill>
            <a:srgbClr val="26242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 descr=""/>
          <p:cNvSpPr txBox="1"/>
          <p:nvPr/>
        </p:nvSpPr>
        <p:spPr>
          <a:xfrm>
            <a:off x="71387" y="5680471"/>
            <a:ext cx="130175" cy="2698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370">
                <a:solidFill>
                  <a:srgbClr val="F9F9F9"/>
                </a:solidFill>
                <a:latin typeface="Arial"/>
                <a:cs typeface="Arial"/>
              </a:rPr>
              <a:t>•=</a:t>
            </a:r>
            <a:endParaRPr sz="1600">
              <a:latin typeface="Arial"/>
              <a:cs typeface="Arial"/>
            </a:endParaRPr>
          </a:p>
        </p:txBody>
      </p:sp>
      <p:sp>
        <p:nvSpPr>
          <p:cNvPr id="31" name="object 31" descr=""/>
          <p:cNvSpPr/>
          <p:nvPr/>
        </p:nvSpPr>
        <p:spPr>
          <a:xfrm>
            <a:off x="2247729" y="5728484"/>
            <a:ext cx="83820" cy="147955"/>
          </a:xfrm>
          <a:custGeom>
            <a:avLst/>
            <a:gdLst/>
            <a:ahLst/>
            <a:cxnLst/>
            <a:rect l="l" t="t" r="r" b="b"/>
            <a:pathLst>
              <a:path w="83819" h="147954">
                <a:moveTo>
                  <a:pt x="83705" y="147635"/>
                </a:moveTo>
                <a:lnTo>
                  <a:pt x="0" y="147635"/>
                </a:lnTo>
                <a:lnTo>
                  <a:pt x="0" y="0"/>
                </a:lnTo>
                <a:lnTo>
                  <a:pt x="83705" y="0"/>
                </a:lnTo>
                <a:lnTo>
                  <a:pt x="83705" y="147635"/>
                </a:lnTo>
                <a:close/>
              </a:path>
            </a:pathLst>
          </a:custGeom>
          <a:solidFill>
            <a:srgbClr val="01010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 descr=""/>
          <p:cNvSpPr txBox="1"/>
          <p:nvPr/>
        </p:nvSpPr>
        <p:spPr>
          <a:xfrm>
            <a:off x="2235031" y="5720062"/>
            <a:ext cx="59055" cy="1555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50" spc="-215">
                <a:solidFill>
                  <a:srgbClr val="B8B6B6"/>
                </a:solidFill>
                <a:latin typeface="Arial"/>
                <a:cs typeface="Arial"/>
              </a:rPr>
              <a:t>0</a:t>
            </a:r>
            <a:endParaRPr sz="850">
              <a:latin typeface="Arial"/>
              <a:cs typeface="Arial"/>
            </a:endParaRPr>
          </a:p>
        </p:txBody>
      </p:sp>
      <p:sp>
        <p:nvSpPr>
          <p:cNvPr id="33" name="object 33" descr=""/>
          <p:cNvSpPr/>
          <p:nvPr/>
        </p:nvSpPr>
        <p:spPr>
          <a:xfrm>
            <a:off x="3292593" y="5673487"/>
            <a:ext cx="133985" cy="234950"/>
          </a:xfrm>
          <a:custGeom>
            <a:avLst/>
            <a:gdLst/>
            <a:ahLst/>
            <a:cxnLst/>
            <a:rect l="l" t="t" r="r" b="b"/>
            <a:pathLst>
              <a:path w="133985" h="234950">
                <a:moveTo>
                  <a:pt x="133928" y="234479"/>
                </a:moveTo>
                <a:lnTo>
                  <a:pt x="0" y="234479"/>
                </a:lnTo>
                <a:lnTo>
                  <a:pt x="0" y="0"/>
                </a:lnTo>
                <a:lnTo>
                  <a:pt x="133928" y="0"/>
                </a:lnTo>
                <a:lnTo>
                  <a:pt x="133928" y="234479"/>
                </a:lnTo>
                <a:close/>
              </a:path>
            </a:pathLst>
          </a:custGeom>
          <a:solidFill>
            <a:srgbClr val="26242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 descr=""/>
          <p:cNvSpPr txBox="1"/>
          <p:nvPr/>
        </p:nvSpPr>
        <p:spPr>
          <a:xfrm>
            <a:off x="2473441" y="5704226"/>
            <a:ext cx="1281430" cy="2673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980"/>
              </a:lnSpc>
              <a:spcBef>
                <a:spcPts val="100"/>
              </a:spcBef>
              <a:tabLst>
                <a:tab pos="450215" algn="l"/>
                <a:tab pos="725170" algn="l"/>
              </a:tabLst>
            </a:pPr>
            <a:r>
              <a:rPr dirty="0" baseline="19841" sz="1050" spc="-37">
                <a:solidFill>
                  <a:srgbClr val="383838"/>
                </a:solidFill>
                <a:latin typeface="Arial"/>
                <a:cs typeface="Arial"/>
              </a:rPr>
              <a:t>II</a:t>
            </a:r>
            <a:r>
              <a:rPr dirty="0" baseline="19841" sz="1050">
                <a:solidFill>
                  <a:srgbClr val="383838"/>
                </a:solidFill>
                <a:latin typeface="Arial"/>
                <a:cs typeface="Arial"/>
              </a:rPr>
              <a:t>	</a:t>
            </a:r>
            <a:r>
              <a:rPr dirty="0" sz="1150" spc="-20">
                <a:solidFill>
                  <a:srgbClr val="C8A379"/>
                </a:solidFill>
                <a:latin typeface="Times New Roman"/>
                <a:cs typeface="Times New Roman"/>
              </a:rPr>
              <a:t>11.1</a:t>
            </a:r>
            <a:r>
              <a:rPr dirty="0" sz="1150">
                <a:solidFill>
                  <a:srgbClr val="C8A379"/>
                </a:solidFill>
                <a:latin typeface="Times New Roman"/>
                <a:cs typeface="Times New Roman"/>
              </a:rPr>
              <a:t>	</a:t>
            </a:r>
            <a:r>
              <a:rPr dirty="0" baseline="5555" sz="1500" spc="-37">
                <a:solidFill>
                  <a:srgbClr val="EBC86D"/>
                </a:solidFill>
                <a:latin typeface="Times New Roman"/>
                <a:cs typeface="Times New Roman"/>
              </a:rPr>
              <a:t>l!I</a:t>
            </a:r>
            <a:endParaRPr baseline="5555" sz="1500">
              <a:latin typeface="Times New Roman"/>
              <a:cs typeface="Times New Roman"/>
            </a:endParaRPr>
          </a:p>
          <a:p>
            <a:pPr marL="126364">
              <a:lnSpc>
                <a:spcPts val="919"/>
              </a:lnSpc>
            </a:pPr>
            <a:r>
              <a:rPr dirty="0" sz="1100" spc="1825">
                <a:solidFill>
                  <a:srgbClr val="C18EBA"/>
                </a:solidFill>
                <a:latin typeface="Times New Roman"/>
                <a:cs typeface="Times New Roman"/>
              </a:rPr>
              <a:t>---</a:t>
            </a:r>
            <a:r>
              <a:rPr dirty="0" sz="1100" spc="1775">
                <a:solidFill>
                  <a:srgbClr val="C18EBA"/>
                </a:solidFill>
                <a:latin typeface="Times New Roman"/>
                <a:cs typeface="Times New Roman"/>
              </a:rPr>
              <a:t>-</a:t>
            </a:r>
            <a:endParaRPr sz="1100">
              <a:latin typeface="Times New Roman"/>
              <a:cs typeface="Times New Roman"/>
            </a:endParaRPr>
          </a:p>
        </p:txBody>
      </p:sp>
      <p:grpSp>
        <p:nvGrpSpPr>
          <p:cNvPr id="35" name="object 35" descr=""/>
          <p:cNvGrpSpPr/>
          <p:nvPr/>
        </p:nvGrpSpPr>
        <p:grpSpPr>
          <a:xfrm>
            <a:off x="9040018" y="5683190"/>
            <a:ext cx="225425" cy="200025"/>
            <a:chOff x="9040018" y="5683190"/>
            <a:chExt cx="225425" cy="200025"/>
          </a:xfrm>
        </p:grpSpPr>
        <p:sp>
          <p:nvSpPr>
            <p:cNvPr id="36" name="object 36" descr=""/>
            <p:cNvSpPr/>
            <p:nvPr/>
          </p:nvSpPr>
          <p:spPr>
            <a:xfrm>
              <a:off x="9040018" y="5683190"/>
              <a:ext cx="133985" cy="200025"/>
            </a:xfrm>
            <a:custGeom>
              <a:avLst/>
              <a:gdLst/>
              <a:ahLst/>
              <a:cxnLst/>
              <a:rect l="l" t="t" r="r" b="b"/>
              <a:pathLst>
                <a:path w="133984" h="200025">
                  <a:moveTo>
                    <a:pt x="133928" y="199741"/>
                  </a:moveTo>
                  <a:lnTo>
                    <a:pt x="0" y="199741"/>
                  </a:lnTo>
                  <a:lnTo>
                    <a:pt x="0" y="0"/>
                  </a:lnTo>
                  <a:lnTo>
                    <a:pt x="133928" y="0"/>
                  </a:lnTo>
                  <a:lnTo>
                    <a:pt x="133928" y="199741"/>
                  </a:lnTo>
                  <a:close/>
                </a:path>
              </a:pathLst>
            </a:custGeom>
            <a:solidFill>
              <a:srgbClr val="132A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 descr=""/>
            <p:cNvSpPr/>
            <p:nvPr/>
          </p:nvSpPr>
          <p:spPr>
            <a:xfrm>
              <a:off x="9198055" y="5775833"/>
              <a:ext cx="67310" cy="77470"/>
            </a:xfrm>
            <a:custGeom>
              <a:avLst/>
              <a:gdLst/>
              <a:ahLst/>
              <a:cxnLst/>
              <a:rect l="l" t="t" r="r" b="b"/>
              <a:pathLst>
                <a:path w="67309" h="77470">
                  <a:moveTo>
                    <a:pt x="66964" y="77124"/>
                  </a:moveTo>
                  <a:lnTo>
                    <a:pt x="0" y="77124"/>
                  </a:lnTo>
                  <a:lnTo>
                    <a:pt x="0" y="0"/>
                  </a:lnTo>
                  <a:lnTo>
                    <a:pt x="66964" y="0"/>
                  </a:lnTo>
                  <a:lnTo>
                    <a:pt x="66964" y="77124"/>
                  </a:lnTo>
                  <a:close/>
                </a:path>
              </a:pathLst>
            </a:custGeom>
            <a:solidFill>
              <a:srgbClr val="010101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8" name="object 38" descr=""/>
          <p:cNvSpPr/>
          <p:nvPr/>
        </p:nvSpPr>
        <p:spPr>
          <a:xfrm>
            <a:off x="9356511" y="5716277"/>
            <a:ext cx="89535" cy="156845"/>
          </a:xfrm>
          <a:custGeom>
            <a:avLst/>
            <a:gdLst/>
            <a:ahLst/>
            <a:cxnLst/>
            <a:rect l="l" t="t" r="r" b="b"/>
            <a:pathLst>
              <a:path w="89534" h="156845">
                <a:moveTo>
                  <a:pt x="89285" y="156319"/>
                </a:moveTo>
                <a:lnTo>
                  <a:pt x="0" y="156319"/>
                </a:lnTo>
                <a:lnTo>
                  <a:pt x="0" y="0"/>
                </a:lnTo>
                <a:lnTo>
                  <a:pt x="89285" y="0"/>
                </a:lnTo>
                <a:lnTo>
                  <a:pt x="89285" y="156319"/>
                </a:lnTo>
                <a:close/>
              </a:path>
            </a:pathLst>
          </a:custGeom>
          <a:solidFill>
            <a:srgbClr val="262423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9" name="object 39" descr=""/>
          <p:cNvGrpSpPr/>
          <p:nvPr/>
        </p:nvGrpSpPr>
        <p:grpSpPr>
          <a:xfrm>
            <a:off x="9530079" y="5755981"/>
            <a:ext cx="116839" cy="104775"/>
            <a:chOff x="9530079" y="5755981"/>
            <a:chExt cx="116839" cy="104775"/>
          </a:xfrm>
        </p:grpSpPr>
        <p:sp>
          <p:nvSpPr>
            <p:cNvPr id="40" name="object 40" descr=""/>
            <p:cNvSpPr/>
            <p:nvPr/>
          </p:nvSpPr>
          <p:spPr>
            <a:xfrm>
              <a:off x="9530079" y="5755981"/>
              <a:ext cx="32384" cy="104775"/>
            </a:xfrm>
            <a:custGeom>
              <a:avLst/>
              <a:gdLst/>
              <a:ahLst/>
              <a:cxnLst/>
              <a:rect l="l" t="t" r="r" b="b"/>
              <a:pathLst>
                <a:path w="32384" h="104775">
                  <a:moveTo>
                    <a:pt x="0" y="104213"/>
                  </a:moveTo>
                  <a:lnTo>
                    <a:pt x="32076" y="104213"/>
                  </a:lnTo>
                  <a:lnTo>
                    <a:pt x="32076" y="0"/>
                  </a:lnTo>
                  <a:lnTo>
                    <a:pt x="0" y="0"/>
                  </a:lnTo>
                  <a:lnTo>
                    <a:pt x="0" y="104213"/>
                  </a:lnTo>
                  <a:close/>
                </a:path>
              </a:pathLst>
            </a:custGeom>
            <a:solidFill>
              <a:srgbClr val="01010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 descr=""/>
            <p:cNvSpPr/>
            <p:nvPr/>
          </p:nvSpPr>
          <p:spPr>
            <a:xfrm>
              <a:off x="9562156" y="5755981"/>
              <a:ext cx="84455" cy="104775"/>
            </a:xfrm>
            <a:custGeom>
              <a:avLst/>
              <a:gdLst/>
              <a:ahLst/>
              <a:cxnLst/>
              <a:rect l="l" t="t" r="r" b="b"/>
              <a:pathLst>
                <a:path w="84454" h="104775">
                  <a:moveTo>
                    <a:pt x="84253" y="104213"/>
                  </a:moveTo>
                  <a:lnTo>
                    <a:pt x="0" y="104213"/>
                  </a:lnTo>
                  <a:lnTo>
                    <a:pt x="0" y="0"/>
                  </a:lnTo>
                  <a:lnTo>
                    <a:pt x="84253" y="0"/>
                  </a:lnTo>
                  <a:lnTo>
                    <a:pt x="84253" y="104213"/>
                  </a:lnTo>
                  <a:close/>
                </a:path>
              </a:pathLst>
            </a:custGeom>
            <a:solidFill>
              <a:srgbClr val="262423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42" name="object 42" descr=""/>
          <p:cNvGrpSpPr/>
          <p:nvPr/>
        </p:nvGrpSpPr>
        <p:grpSpPr>
          <a:xfrm>
            <a:off x="9767643" y="5636867"/>
            <a:ext cx="328295" cy="257175"/>
            <a:chOff x="9767643" y="5636867"/>
            <a:chExt cx="328295" cy="257175"/>
          </a:xfrm>
        </p:grpSpPr>
        <p:sp>
          <p:nvSpPr>
            <p:cNvPr id="43" name="object 43" descr=""/>
            <p:cNvSpPr/>
            <p:nvPr/>
          </p:nvSpPr>
          <p:spPr>
            <a:xfrm>
              <a:off x="9767634" y="5636869"/>
              <a:ext cx="218440" cy="257175"/>
            </a:xfrm>
            <a:custGeom>
              <a:avLst/>
              <a:gdLst/>
              <a:ahLst/>
              <a:cxnLst/>
              <a:rect l="l" t="t" r="r" b="b"/>
              <a:pathLst>
                <a:path w="218440" h="257175">
                  <a:moveTo>
                    <a:pt x="72542" y="120345"/>
                  </a:moveTo>
                  <a:lnTo>
                    <a:pt x="0" y="120345"/>
                  </a:lnTo>
                  <a:lnTo>
                    <a:pt x="0" y="221957"/>
                  </a:lnTo>
                  <a:lnTo>
                    <a:pt x="72542" y="221957"/>
                  </a:lnTo>
                  <a:lnTo>
                    <a:pt x="72542" y="120345"/>
                  </a:lnTo>
                  <a:close/>
                </a:path>
                <a:path w="218440" h="257175">
                  <a:moveTo>
                    <a:pt x="132778" y="0"/>
                  </a:moveTo>
                  <a:lnTo>
                    <a:pt x="84366" y="0"/>
                  </a:lnTo>
                  <a:lnTo>
                    <a:pt x="84366" y="257086"/>
                  </a:lnTo>
                  <a:lnTo>
                    <a:pt x="132778" y="257086"/>
                  </a:lnTo>
                  <a:lnTo>
                    <a:pt x="132778" y="0"/>
                  </a:lnTo>
                  <a:close/>
                </a:path>
                <a:path w="218440" h="257175">
                  <a:moveTo>
                    <a:pt x="218300" y="0"/>
                  </a:moveTo>
                  <a:lnTo>
                    <a:pt x="199745" y="0"/>
                  </a:lnTo>
                  <a:lnTo>
                    <a:pt x="199745" y="257086"/>
                  </a:lnTo>
                  <a:lnTo>
                    <a:pt x="218300" y="257086"/>
                  </a:lnTo>
                  <a:lnTo>
                    <a:pt x="218300" y="0"/>
                  </a:lnTo>
                  <a:close/>
                </a:path>
              </a:pathLst>
            </a:custGeom>
            <a:solidFill>
              <a:srgbClr val="01010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 descr=""/>
            <p:cNvSpPr/>
            <p:nvPr/>
          </p:nvSpPr>
          <p:spPr>
            <a:xfrm>
              <a:off x="9900420" y="5636867"/>
              <a:ext cx="67310" cy="257175"/>
            </a:xfrm>
            <a:custGeom>
              <a:avLst/>
              <a:gdLst/>
              <a:ahLst/>
              <a:cxnLst/>
              <a:rect l="l" t="t" r="r" b="b"/>
              <a:pathLst>
                <a:path w="67309" h="257175">
                  <a:moveTo>
                    <a:pt x="66964" y="257082"/>
                  </a:moveTo>
                  <a:lnTo>
                    <a:pt x="0" y="257082"/>
                  </a:lnTo>
                  <a:lnTo>
                    <a:pt x="0" y="0"/>
                  </a:lnTo>
                  <a:lnTo>
                    <a:pt x="66964" y="0"/>
                  </a:lnTo>
                  <a:lnTo>
                    <a:pt x="66964" y="257082"/>
                  </a:lnTo>
                  <a:close/>
                </a:path>
              </a:pathLst>
            </a:custGeom>
            <a:solidFill>
              <a:srgbClr val="972D2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 descr=""/>
            <p:cNvSpPr/>
            <p:nvPr/>
          </p:nvSpPr>
          <p:spPr>
            <a:xfrm>
              <a:off x="9852006" y="5835391"/>
              <a:ext cx="244475" cy="0"/>
            </a:xfrm>
            <a:custGeom>
              <a:avLst/>
              <a:gdLst/>
              <a:ahLst/>
              <a:cxnLst/>
              <a:rect l="l" t="t" r="r" b="b"/>
              <a:pathLst>
                <a:path w="244475" h="0">
                  <a:moveTo>
                    <a:pt x="0" y="0"/>
                  </a:moveTo>
                  <a:lnTo>
                    <a:pt x="243882" y="0"/>
                  </a:lnTo>
                </a:path>
              </a:pathLst>
            </a:custGeom>
            <a:ln w="12731">
              <a:solidFill>
                <a:srgbClr val="C8878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46" name="object 46" descr=""/>
          <p:cNvGrpSpPr/>
          <p:nvPr/>
        </p:nvGrpSpPr>
        <p:grpSpPr>
          <a:xfrm>
            <a:off x="10274182" y="5636867"/>
            <a:ext cx="336550" cy="257175"/>
            <a:chOff x="10274182" y="5636867"/>
            <a:chExt cx="336550" cy="257175"/>
          </a:xfrm>
        </p:grpSpPr>
        <p:sp>
          <p:nvSpPr>
            <p:cNvPr id="47" name="object 47" descr=""/>
            <p:cNvSpPr/>
            <p:nvPr/>
          </p:nvSpPr>
          <p:spPr>
            <a:xfrm>
              <a:off x="10526712" y="5636867"/>
              <a:ext cx="83820" cy="257175"/>
            </a:xfrm>
            <a:custGeom>
              <a:avLst/>
              <a:gdLst/>
              <a:ahLst/>
              <a:cxnLst/>
              <a:rect l="l" t="t" r="r" b="b"/>
              <a:pathLst>
                <a:path w="83820" h="257175">
                  <a:moveTo>
                    <a:pt x="83705" y="257082"/>
                  </a:moveTo>
                  <a:lnTo>
                    <a:pt x="0" y="257082"/>
                  </a:lnTo>
                  <a:lnTo>
                    <a:pt x="0" y="0"/>
                  </a:lnTo>
                  <a:lnTo>
                    <a:pt x="83705" y="0"/>
                  </a:lnTo>
                  <a:lnTo>
                    <a:pt x="83705" y="257082"/>
                  </a:lnTo>
                  <a:close/>
                </a:path>
              </a:pathLst>
            </a:custGeom>
            <a:solidFill>
              <a:srgbClr val="26242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 descr=""/>
            <p:cNvSpPr/>
            <p:nvPr/>
          </p:nvSpPr>
          <p:spPr>
            <a:xfrm>
              <a:off x="10274182" y="5835391"/>
              <a:ext cx="336550" cy="0"/>
            </a:xfrm>
            <a:custGeom>
              <a:avLst/>
              <a:gdLst/>
              <a:ahLst/>
              <a:cxnLst/>
              <a:rect l="l" t="t" r="r" b="b"/>
              <a:pathLst>
                <a:path w="336550" h="0">
                  <a:moveTo>
                    <a:pt x="0" y="0"/>
                  </a:moveTo>
                  <a:lnTo>
                    <a:pt x="336236" y="0"/>
                  </a:lnTo>
                </a:path>
              </a:pathLst>
            </a:custGeom>
            <a:ln w="12731">
              <a:solidFill>
                <a:srgbClr val="B8B6B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9" name="object 49" descr=""/>
          <p:cNvSpPr txBox="1"/>
          <p:nvPr/>
        </p:nvSpPr>
        <p:spPr>
          <a:xfrm>
            <a:off x="9027324" y="5631719"/>
            <a:ext cx="1608455" cy="254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34670" algn="l"/>
              </a:tabLst>
            </a:pPr>
            <a:r>
              <a:rPr dirty="0" sz="1150" spc="-390">
                <a:solidFill>
                  <a:srgbClr val="D4DBD4"/>
                </a:solidFill>
                <a:latin typeface="Arial"/>
                <a:cs typeface="Arial"/>
              </a:rPr>
              <a:t>®</a:t>
            </a:r>
            <a:r>
              <a:rPr dirty="0" sz="1150" spc="390">
                <a:solidFill>
                  <a:srgbClr val="D4DBD4"/>
                </a:solidFill>
                <a:latin typeface="Arial"/>
                <a:cs typeface="Arial"/>
              </a:rPr>
              <a:t> </a:t>
            </a:r>
            <a:r>
              <a:rPr dirty="0" sz="450">
                <a:solidFill>
                  <a:srgbClr val="B8B6B6"/>
                </a:solidFill>
                <a:latin typeface="Times New Roman"/>
                <a:cs typeface="Times New Roman"/>
              </a:rPr>
              <a:t>A</a:t>
            </a:r>
            <a:r>
              <a:rPr dirty="0" sz="450" spc="320">
                <a:solidFill>
                  <a:srgbClr val="B8B6B6"/>
                </a:solidFill>
                <a:latin typeface="Times New Roman"/>
                <a:cs typeface="Times New Roman"/>
              </a:rPr>
              <a:t>  </a:t>
            </a:r>
            <a:r>
              <a:rPr dirty="0" sz="900" spc="-355">
                <a:solidFill>
                  <a:srgbClr val="AA7775"/>
                </a:solidFill>
                <a:latin typeface="Arial"/>
                <a:cs typeface="Arial"/>
              </a:rPr>
              <a:t>®</a:t>
            </a:r>
            <a:r>
              <a:rPr dirty="0" sz="900">
                <a:solidFill>
                  <a:srgbClr val="AA7775"/>
                </a:solidFill>
                <a:latin typeface="Arial"/>
                <a:cs typeface="Arial"/>
              </a:rPr>
              <a:t>	</a:t>
            </a:r>
            <a:r>
              <a:rPr dirty="0" sz="600" spc="125">
                <a:solidFill>
                  <a:srgbClr val="B8B6B6"/>
                </a:solidFill>
                <a:latin typeface="Arial"/>
                <a:cs typeface="Arial"/>
              </a:rPr>
              <a:t>&gt;)</a:t>
            </a:r>
            <a:r>
              <a:rPr dirty="0" sz="600" spc="125">
                <a:solidFill>
                  <a:srgbClr val="97979A"/>
                </a:solidFill>
                <a:latin typeface="Arial"/>
                <a:cs typeface="Arial"/>
              </a:rPr>
              <a:t>)</a:t>
            </a:r>
            <a:r>
              <a:rPr dirty="0" sz="600" spc="245">
                <a:solidFill>
                  <a:srgbClr val="97979A"/>
                </a:solidFill>
                <a:latin typeface="Arial"/>
                <a:cs typeface="Arial"/>
              </a:rPr>
              <a:t> </a:t>
            </a:r>
            <a:r>
              <a:rPr dirty="0" sz="600" spc="-40" i="1">
                <a:solidFill>
                  <a:srgbClr val="B8B6B6"/>
                </a:solidFill>
                <a:latin typeface="Times New Roman"/>
                <a:cs typeface="Times New Roman"/>
              </a:rPr>
              <a:t>ft1i</a:t>
            </a:r>
            <a:r>
              <a:rPr dirty="0" sz="600" spc="235" i="1">
                <a:solidFill>
                  <a:srgbClr val="B8B6B6"/>
                </a:solidFill>
                <a:latin typeface="Times New Roman"/>
                <a:cs typeface="Times New Roman"/>
              </a:rPr>
              <a:t> </a:t>
            </a:r>
            <a:r>
              <a:rPr dirty="0" sz="800" spc="-105" i="1">
                <a:solidFill>
                  <a:srgbClr val="B8B6B6"/>
                </a:solidFill>
                <a:latin typeface="Arial"/>
                <a:cs typeface="Arial"/>
              </a:rPr>
              <a:t>,J</a:t>
            </a:r>
            <a:r>
              <a:rPr dirty="0" sz="1500" spc="-105">
                <a:solidFill>
                  <a:srgbClr val="CD564F"/>
                </a:solidFill>
                <a:latin typeface="Times New Roman"/>
                <a:cs typeface="Times New Roman"/>
              </a:rPr>
              <a:t>.</a:t>
            </a:r>
            <a:r>
              <a:rPr dirty="0" sz="800" spc="-105" i="1">
                <a:solidFill>
                  <a:srgbClr val="B8B6B6"/>
                </a:solidFill>
                <a:latin typeface="Arial"/>
                <a:cs typeface="Arial"/>
              </a:rPr>
              <a:t>I,</a:t>
            </a:r>
            <a:r>
              <a:rPr dirty="0" sz="800" spc="85" i="1">
                <a:solidFill>
                  <a:srgbClr val="B8B6B6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C88785"/>
                </a:solidFill>
                <a:latin typeface="Times New Roman"/>
                <a:cs typeface="Times New Roman"/>
              </a:rPr>
              <a:t>14'</a:t>
            </a:r>
            <a:r>
              <a:rPr dirty="0" sz="1500">
                <a:solidFill>
                  <a:srgbClr val="AA7775"/>
                </a:solidFill>
                <a:latin typeface="Times New Roman"/>
                <a:cs typeface="Times New Roman"/>
              </a:rPr>
              <a:t>=</a:t>
            </a:r>
            <a:r>
              <a:rPr dirty="0" sz="1500">
                <a:solidFill>
                  <a:srgbClr val="E49C9A"/>
                </a:solidFill>
                <a:latin typeface="Times New Roman"/>
                <a:cs typeface="Times New Roman"/>
              </a:rPr>
              <a:t>-</a:t>
            </a:r>
            <a:r>
              <a:rPr dirty="0" sz="1500" spc="-95">
                <a:solidFill>
                  <a:srgbClr val="E49C9A"/>
                </a:solidFill>
                <a:latin typeface="Times New Roman"/>
                <a:cs typeface="Times New Roman"/>
              </a:rPr>
              <a:t>"</a:t>
            </a:r>
            <a:r>
              <a:rPr dirty="0" sz="1500" spc="-95">
                <a:solidFill>
                  <a:srgbClr val="B8B6B6"/>
                </a:solidFill>
                <a:latin typeface="Times New Roman"/>
                <a:cs typeface="Times New Roman"/>
              </a:rPr>
              <a:t>1</a:t>
            </a:r>
            <a:r>
              <a:rPr dirty="0" sz="1450" spc="-95">
                <a:solidFill>
                  <a:srgbClr val="545454"/>
                </a:solidFill>
                <a:latin typeface="Arial"/>
                <a:cs typeface="Arial"/>
              </a:rPr>
              <a:t>I</a:t>
            </a:r>
            <a:endParaRPr sz="14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0692000" cy="6014249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4553" y="491947"/>
            <a:ext cx="1462051" cy="553348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86383" y="1207387"/>
            <a:ext cx="580356" cy="190038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96204" y="1984310"/>
            <a:ext cx="1908480" cy="1006087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387272" y="2191117"/>
            <a:ext cx="362722" cy="799280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279012" y="413696"/>
            <a:ext cx="569195" cy="1061981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099323" y="816131"/>
            <a:ext cx="72544" cy="173270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3007809" y="4091505"/>
            <a:ext cx="1143972" cy="648367"/>
          </a:xfrm>
          <a:prstGeom prst="rect">
            <a:avLst/>
          </a:prstGeom>
        </p:spPr>
      </p:pic>
      <p:grpSp>
        <p:nvGrpSpPr>
          <p:cNvPr id="9" name="object 9" descr=""/>
          <p:cNvGrpSpPr/>
          <p:nvPr/>
        </p:nvGrpSpPr>
        <p:grpSpPr>
          <a:xfrm>
            <a:off x="6289056" y="2655035"/>
            <a:ext cx="2349500" cy="1604645"/>
            <a:chOff x="6289056" y="2655035"/>
            <a:chExt cx="2349500" cy="1604645"/>
          </a:xfrm>
        </p:grpSpPr>
        <p:pic>
          <p:nvPicPr>
            <p:cNvPr id="10" name="object 10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289056" y="2655035"/>
              <a:ext cx="1579239" cy="1604150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717626" y="2716518"/>
              <a:ext cx="920758" cy="542169"/>
            </a:xfrm>
            <a:prstGeom prst="rect">
              <a:avLst/>
            </a:prstGeom>
          </p:spPr>
        </p:pic>
      </p:grpSp>
      <p:pic>
        <p:nvPicPr>
          <p:cNvPr id="12" name="object 12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8828116" y="3118953"/>
            <a:ext cx="892856" cy="530990"/>
          </a:xfrm>
          <a:prstGeom prst="rect">
            <a:avLst/>
          </a:prstGeom>
        </p:spPr>
      </p:pic>
      <p:pic>
        <p:nvPicPr>
          <p:cNvPr id="13" name="object 13" descr="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646203" y="5008162"/>
            <a:ext cx="2667408" cy="721029"/>
          </a:xfrm>
          <a:prstGeom prst="rect">
            <a:avLst/>
          </a:prstGeom>
        </p:spPr>
      </p:pic>
      <p:sp>
        <p:nvSpPr>
          <p:cNvPr id="14" name="object 14" descr=""/>
          <p:cNvSpPr/>
          <p:nvPr/>
        </p:nvSpPr>
        <p:spPr>
          <a:xfrm>
            <a:off x="55803" y="123049"/>
            <a:ext cx="11430" cy="5891530"/>
          </a:xfrm>
          <a:custGeom>
            <a:avLst/>
            <a:gdLst/>
            <a:ahLst/>
            <a:cxnLst/>
            <a:rect l="l" t="t" r="r" b="b"/>
            <a:pathLst>
              <a:path w="11430" h="5891530">
                <a:moveTo>
                  <a:pt x="0" y="0"/>
                </a:moveTo>
                <a:lnTo>
                  <a:pt x="11160" y="0"/>
                </a:lnTo>
                <a:lnTo>
                  <a:pt x="11160" y="5891200"/>
                </a:lnTo>
                <a:lnTo>
                  <a:pt x="0" y="58912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 descr=""/>
          <p:cNvSpPr/>
          <p:nvPr/>
        </p:nvSpPr>
        <p:spPr>
          <a:xfrm>
            <a:off x="753347" y="1391837"/>
            <a:ext cx="0" cy="593090"/>
          </a:xfrm>
          <a:custGeom>
            <a:avLst/>
            <a:gdLst/>
            <a:ahLst/>
            <a:cxnLst/>
            <a:rect l="l" t="t" r="r" b="b"/>
            <a:pathLst>
              <a:path w="0" h="593089">
                <a:moveTo>
                  <a:pt x="0" y="592474"/>
                </a:moveTo>
                <a:lnTo>
                  <a:pt x="0" y="0"/>
                </a:lnTo>
              </a:path>
            </a:pathLst>
          </a:custGeom>
          <a:ln w="1116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 descr=""/>
          <p:cNvSpPr/>
          <p:nvPr/>
        </p:nvSpPr>
        <p:spPr>
          <a:xfrm>
            <a:off x="2181915" y="1078832"/>
            <a:ext cx="0" cy="905510"/>
          </a:xfrm>
          <a:custGeom>
            <a:avLst/>
            <a:gdLst/>
            <a:ahLst/>
            <a:cxnLst/>
            <a:rect l="l" t="t" r="r" b="b"/>
            <a:pathLst>
              <a:path w="0" h="905510">
                <a:moveTo>
                  <a:pt x="0" y="905478"/>
                </a:moveTo>
                <a:lnTo>
                  <a:pt x="0" y="0"/>
                </a:lnTo>
              </a:path>
            </a:pathLst>
          </a:custGeom>
          <a:ln w="167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 descr=""/>
          <p:cNvSpPr/>
          <p:nvPr/>
        </p:nvSpPr>
        <p:spPr>
          <a:xfrm>
            <a:off x="9737709" y="2638268"/>
            <a:ext cx="0" cy="486409"/>
          </a:xfrm>
          <a:custGeom>
            <a:avLst/>
            <a:gdLst/>
            <a:ahLst/>
            <a:cxnLst/>
            <a:rect l="l" t="t" r="r" b="b"/>
            <a:pathLst>
              <a:path w="0" h="486410">
                <a:moveTo>
                  <a:pt x="0" y="486275"/>
                </a:moveTo>
                <a:lnTo>
                  <a:pt x="0" y="0"/>
                </a:lnTo>
              </a:path>
            </a:pathLst>
          </a:custGeom>
          <a:ln w="1116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 descr=""/>
          <p:cNvSpPr/>
          <p:nvPr/>
        </p:nvSpPr>
        <p:spPr>
          <a:xfrm>
            <a:off x="100446" y="67155"/>
            <a:ext cx="10591800" cy="89535"/>
          </a:xfrm>
          <a:custGeom>
            <a:avLst/>
            <a:gdLst/>
            <a:ahLst/>
            <a:cxnLst/>
            <a:rect l="l" t="t" r="r" b="b"/>
            <a:pathLst>
              <a:path w="10591800" h="89535">
                <a:moveTo>
                  <a:pt x="0" y="0"/>
                </a:moveTo>
                <a:lnTo>
                  <a:pt x="10591553" y="0"/>
                </a:lnTo>
                <a:lnTo>
                  <a:pt x="10591553" y="89430"/>
                </a:lnTo>
                <a:lnTo>
                  <a:pt x="0" y="8943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 descr=""/>
          <p:cNvSpPr/>
          <p:nvPr/>
        </p:nvSpPr>
        <p:spPr>
          <a:xfrm>
            <a:off x="1266739" y="1145905"/>
            <a:ext cx="898525" cy="0"/>
          </a:xfrm>
          <a:custGeom>
            <a:avLst/>
            <a:gdLst/>
            <a:ahLst/>
            <a:cxnLst/>
            <a:rect l="l" t="t" r="r" b="b"/>
            <a:pathLst>
              <a:path w="898525" h="0">
                <a:moveTo>
                  <a:pt x="0" y="0"/>
                </a:moveTo>
                <a:lnTo>
                  <a:pt x="898436" y="0"/>
                </a:lnTo>
              </a:path>
            </a:pathLst>
          </a:custGeom>
          <a:ln w="1117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 descr=""/>
          <p:cNvSpPr/>
          <p:nvPr/>
        </p:nvSpPr>
        <p:spPr>
          <a:xfrm>
            <a:off x="7879452" y="3929414"/>
            <a:ext cx="1858645" cy="0"/>
          </a:xfrm>
          <a:custGeom>
            <a:avLst/>
            <a:gdLst/>
            <a:ahLst/>
            <a:cxnLst/>
            <a:rect l="l" t="t" r="r" b="b"/>
            <a:pathLst>
              <a:path w="1858645" h="0">
                <a:moveTo>
                  <a:pt x="0" y="0"/>
                </a:moveTo>
                <a:lnTo>
                  <a:pt x="1858257" y="0"/>
                </a:lnTo>
              </a:path>
            </a:pathLst>
          </a:custGeom>
          <a:ln w="1117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 descr=""/>
          <p:cNvSpPr/>
          <p:nvPr/>
        </p:nvSpPr>
        <p:spPr>
          <a:xfrm>
            <a:off x="7862711" y="4164167"/>
            <a:ext cx="1869439" cy="0"/>
          </a:xfrm>
          <a:custGeom>
            <a:avLst/>
            <a:gdLst/>
            <a:ahLst/>
            <a:cxnLst/>
            <a:rect l="l" t="t" r="r" b="b"/>
            <a:pathLst>
              <a:path w="1869440" h="0">
                <a:moveTo>
                  <a:pt x="0" y="0"/>
                </a:moveTo>
                <a:lnTo>
                  <a:pt x="1869415" y="0"/>
                </a:lnTo>
              </a:path>
            </a:pathLst>
          </a:custGeom>
          <a:ln w="2235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 descr=""/>
          <p:cNvSpPr txBox="1"/>
          <p:nvPr/>
        </p:nvSpPr>
        <p:spPr>
          <a:xfrm>
            <a:off x="1336944" y="1327124"/>
            <a:ext cx="765810" cy="2622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23545" algn="l"/>
              </a:tabLst>
            </a:pPr>
            <a:r>
              <a:rPr dirty="0" sz="1550" spc="65">
                <a:solidFill>
                  <a:srgbClr val="0C0C0C"/>
                </a:solidFill>
                <a:latin typeface="Times New Roman"/>
                <a:cs typeface="Times New Roman"/>
              </a:rPr>
              <a:t>,..,</a:t>
            </a:r>
            <a:r>
              <a:rPr dirty="0" sz="1550">
                <a:solidFill>
                  <a:srgbClr val="0C0C0C"/>
                </a:solidFill>
                <a:latin typeface="Times New Roman"/>
                <a:cs typeface="Times New Roman"/>
              </a:rPr>
              <a:t>	</a:t>
            </a:r>
            <a:r>
              <a:rPr dirty="0" sz="1550" spc="114" b="1" i="1">
                <a:solidFill>
                  <a:srgbClr val="0C0C0C"/>
                </a:solidFill>
                <a:latin typeface="Times New Roman"/>
                <a:cs typeface="Times New Roman"/>
              </a:rPr>
              <a:t>k-</a:t>
            </a:r>
            <a:r>
              <a:rPr dirty="0" sz="1550" spc="70" b="1" i="1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dirty="0" sz="1550" spc="40" b="1" i="1">
                <a:solidFill>
                  <a:srgbClr val="5B5752"/>
                </a:solidFill>
                <a:latin typeface="Times New Roman"/>
                <a:cs typeface="Times New Roman"/>
              </a:rPr>
              <a:t>-</a:t>
            </a:r>
            <a:endParaRPr sz="1550">
              <a:latin typeface="Times New Roman"/>
              <a:cs typeface="Times New Roman"/>
            </a:endParaRPr>
          </a:p>
        </p:txBody>
      </p:sp>
      <p:sp>
        <p:nvSpPr>
          <p:cNvPr id="23" name="object 23" descr=""/>
          <p:cNvSpPr txBox="1"/>
          <p:nvPr/>
        </p:nvSpPr>
        <p:spPr>
          <a:xfrm>
            <a:off x="808559" y="1299964"/>
            <a:ext cx="1028065" cy="604520"/>
          </a:xfrm>
          <a:prstGeom prst="rect">
            <a:avLst/>
          </a:prstGeom>
        </p:spPr>
        <p:txBody>
          <a:bodyPr wrap="square" lIns="0" tIns="40005" rIns="0" bIns="0" rtlCol="0" vert="horz">
            <a:spAutoFit/>
          </a:bodyPr>
          <a:lstStyle/>
          <a:p>
            <a:pPr marL="88900">
              <a:lnSpc>
                <a:spcPct val="100000"/>
              </a:lnSpc>
              <a:spcBef>
                <a:spcPts val="315"/>
              </a:spcBef>
            </a:pPr>
            <a:r>
              <a:rPr dirty="0" sz="1550" spc="-260">
                <a:solidFill>
                  <a:srgbClr val="0C0C0C"/>
                </a:solidFill>
                <a:latin typeface="Times New Roman"/>
                <a:cs typeface="Times New Roman"/>
              </a:rPr>
              <a:t>\</a:t>
            </a:r>
            <a:endParaRPr sz="15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60"/>
              </a:spcBef>
              <a:tabLst>
                <a:tab pos="482600" algn="l"/>
              </a:tabLst>
            </a:pPr>
            <a:r>
              <a:rPr dirty="0" u="heavy" sz="1750" spc="-80" b="1">
                <a:solidFill>
                  <a:srgbClr val="0C0C0C"/>
                </a:solidFill>
                <a:uFill>
                  <a:solidFill>
                    <a:srgbClr val="0C0C0C"/>
                  </a:solidFill>
                </a:uFill>
                <a:latin typeface="Arial"/>
                <a:cs typeface="Arial"/>
              </a:rPr>
              <a:t>.f</a:t>
            </a:r>
            <a:r>
              <a:rPr dirty="0" u="heavy" sz="750" spc="-80" b="1">
                <a:solidFill>
                  <a:srgbClr val="0C0C0C"/>
                </a:solidFill>
                <a:uFill>
                  <a:solidFill>
                    <a:srgbClr val="0C0C0C"/>
                  </a:solidFill>
                </a:uFill>
                <a:latin typeface="Times New Roman"/>
                <a:cs typeface="Times New Roman"/>
              </a:rPr>
              <a:t>D</a:t>
            </a:r>
            <a:r>
              <a:rPr dirty="0" u="heavy" sz="750" spc="210" b="1">
                <a:solidFill>
                  <a:srgbClr val="0C0C0C"/>
                </a:solidFill>
                <a:uFill>
                  <a:solidFill>
                    <a:srgbClr val="0C0C0C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heavy" sz="750">
                <a:solidFill>
                  <a:srgbClr val="0C0C0C"/>
                </a:solidFill>
                <a:uFill>
                  <a:solidFill>
                    <a:srgbClr val="0C0C0C"/>
                  </a:solidFill>
                </a:uFill>
                <a:latin typeface="Times New Roman"/>
                <a:cs typeface="Times New Roman"/>
              </a:rPr>
              <a:t>\</a:t>
            </a:r>
            <a:r>
              <a:rPr dirty="0" u="heavy" sz="750" spc="-10">
                <a:solidFill>
                  <a:srgbClr val="0C0C0C"/>
                </a:solidFill>
                <a:uFill>
                  <a:solidFill>
                    <a:srgbClr val="0C0C0C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sz="750">
                <a:solidFill>
                  <a:srgbClr val="0C0C0C"/>
                </a:solidFill>
                <a:latin typeface="Times New Roman"/>
                <a:cs typeface="Times New Roman"/>
              </a:rPr>
              <a:t>	</a:t>
            </a:r>
            <a:r>
              <a:rPr dirty="0" u="heavy" sz="1850" spc="-360" b="1">
                <a:solidFill>
                  <a:srgbClr val="0C0C0C"/>
                </a:solidFill>
                <a:uFill>
                  <a:solidFill>
                    <a:srgbClr val="262626"/>
                  </a:solidFill>
                </a:uFill>
                <a:latin typeface="Times New Roman"/>
                <a:cs typeface="Times New Roman"/>
              </a:rPr>
              <a:t>"")'</a:t>
            </a:r>
            <a:r>
              <a:rPr dirty="0" sz="1850" spc="-360">
                <a:solidFill>
                  <a:srgbClr val="262626"/>
                </a:solidFill>
                <a:latin typeface="Times New Roman"/>
                <a:cs typeface="Times New Roman"/>
              </a:rPr>
              <a:t>.</a:t>
            </a:r>
            <a:r>
              <a:rPr dirty="0" sz="1850" spc="-360" b="1">
                <a:solidFill>
                  <a:srgbClr val="0C0C0C"/>
                </a:solidFill>
                <a:latin typeface="Times New Roman"/>
                <a:cs typeface="Times New Roman"/>
              </a:rPr>
              <a:t>2,,</a:t>
            </a:r>
            <a:r>
              <a:rPr dirty="0" sz="1850" spc="-125" b="1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dirty="0" sz="1850">
                <a:solidFill>
                  <a:srgbClr val="5B5752"/>
                </a:solidFill>
                <a:latin typeface="Times New Roman"/>
                <a:cs typeface="Times New Roman"/>
              </a:rPr>
              <a:t>.</a:t>
            </a:r>
            <a:r>
              <a:rPr dirty="0" sz="1850" spc="-25">
                <a:solidFill>
                  <a:srgbClr val="5B5752"/>
                </a:solidFill>
                <a:latin typeface="Times New Roman"/>
                <a:cs typeface="Times New Roman"/>
              </a:rPr>
              <a:t> </a:t>
            </a:r>
            <a:r>
              <a:rPr dirty="0" sz="1850" spc="-390">
                <a:solidFill>
                  <a:srgbClr val="413F3F"/>
                </a:solidFill>
                <a:latin typeface="Times New Roman"/>
                <a:cs typeface="Times New Roman"/>
              </a:rPr>
              <a:t>•</a:t>
            </a:r>
            <a:endParaRPr sz="1850">
              <a:latin typeface="Times New Roman"/>
              <a:cs typeface="Times New Roman"/>
            </a:endParaRPr>
          </a:p>
        </p:txBody>
      </p:sp>
      <p:sp>
        <p:nvSpPr>
          <p:cNvPr id="24" name="object 24" descr=""/>
          <p:cNvSpPr txBox="1"/>
          <p:nvPr/>
        </p:nvSpPr>
        <p:spPr>
          <a:xfrm>
            <a:off x="1835655" y="892550"/>
            <a:ext cx="2280285" cy="4686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1280795" algn="l"/>
              </a:tabLst>
            </a:pPr>
            <a:r>
              <a:rPr dirty="0" sz="1900" spc="2170">
                <a:solidFill>
                  <a:srgbClr val="262626"/>
                </a:solidFill>
                <a:latin typeface="Times New Roman"/>
                <a:cs typeface="Times New Roman"/>
              </a:rPr>
              <a:t>-</a:t>
            </a:r>
            <a:r>
              <a:rPr dirty="0" baseline="1984" sz="4200" spc="-217" i="1">
                <a:solidFill>
                  <a:srgbClr val="0C0C0C"/>
                </a:solidFill>
                <a:latin typeface="Arial"/>
                <a:cs typeface="Arial"/>
              </a:rPr>
              <a:t>-----</a:t>
            </a:r>
            <a:r>
              <a:rPr dirty="0" baseline="1984" sz="4200" spc="-75" i="1">
                <a:solidFill>
                  <a:srgbClr val="0C0C0C"/>
                </a:solidFill>
                <a:latin typeface="Arial"/>
                <a:cs typeface="Arial"/>
              </a:rPr>
              <a:t>7</a:t>
            </a:r>
            <a:r>
              <a:rPr dirty="0" baseline="1984" sz="4200" i="1">
                <a:solidFill>
                  <a:srgbClr val="0C0C0C"/>
                </a:solidFill>
                <a:latin typeface="Arial"/>
                <a:cs typeface="Arial"/>
              </a:rPr>
              <a:t>	</a:t>
            </a:r>
            <a:r>
              <a:rPr dirty="0" baseline="1915" sz="4350" spc="179">
                <a:solidFill>
                  <a:srgbClr val="0C0C0C"/>
                </a:solidFill>
                <a:latin typeface="Times New Roman"/>
                <a:cs typeface="Times New Roman"/>
              </a:rPr>
              <a:t>s,\o</a:t>
            </a:r>
            <a:r>
              <a:rPr dirty="0" baseline="1915" sz="4350" spc="135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dirty="0" baseline="1915" sz="4350" spc="300">
                <a:solidFill>
                  <a:srgbClr val="0C0C0C"/>
                </a:solidFill>
                <a:latin typeface="Times New Roman"/>
                <a:cs typeface="Times New Roman"/>
              </a:rPr>
              <a:t>Y</a:t>
            </a:r>
            <a:endParaRPr baseline="1915" sz="4350">
              <a:latin typeface="Times New Roman"/>
              <a:cs typeface="Times New Roman"/>
            </a:endParaRPr>
          </a:p>
        </p:txBody>
      </p:sp>
      <p:sp>
        <p:nvSpPr>
          <p:cNvPr id="25" name="object 25" descr=""/>
          <p:cNvSpPr/>
          <p:nvPr/>
        </p:nvSpPr>
        <p:spPr>
          <a:xfrm>
            <a:off x="2689728" y="2140814"/>
            <a:ext cx="1316990" cy="0"/>
          </a:xfrm>
          <a:custGeom>
            <a:avLst/>
            <a:gdLst/>
            <a:ahLst/>
            <a:cxnLst/>
            <a:rect l="l" t="t" r="r" b="b"/>
            <a:pathLst>
              <a:path w="1316989" h="0">
                <a:moveTo>
                  <a:pt x="0" y="0"/>
                </a:moveTo>
                <a:lnTo>
                  <a:pt x="1316961" y="0"/>
                </a:lnTo>
              </a:path>
            </a:pathLst>
          </a:custGeom>
          <a:ln w="12731">
            <a:solidFill>
              <a:srgbClr val="0C0C0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 descr=""/>
          <p:cNvSpPr txBox="1"/>
          <p:nvPr/>
        </p:nvSpPr>
        <p:spPr>
          <a:xfrm>
            <a:off x="2879832" y="1211455"/>
            <a:ext cx="1164590" cy="112585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7200" spc="-780">
                <a:solidFill>
                  <a:srgbClr val="0C0C0C"/>
                </a:solidFill>
                <a:latin typeface="Arial"/>
                <a:cs typeface="Arial"/>
              </a:rPr>
              <a:t>EEl</a:t>
            </a:r>
            <a:endParaRPr sz="7200">
              <a:latin typeface="Arial"/>
              <a:cs typeface="Arial"/>
            </a:endParaRPr>
          </a:p>
        </p:txBody>
      </p:sp>
      <p:sp>
        <p:nvSpPr>
          <p:cNvPr id="27" name="object 27" descr=""/>
          <p:cNvSpPr txBox="1"/>
          <p:nvPr/>
        </p:nvSpPr>
        <p:spPr>
          <a:xfrm>
            <a:off x="5776161" y="1398544"/>
            <a:ext cx="3056890" cy="65976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  <a:tabLst>
                <a:tab pos="1282065" algn="l"/>
              </a:tabLst>
            </a:pPr>
            <a:r>
              <a:rPr dirty="0" sz="2300" spc="2260">
                <a:solidFill>
                  <a:srgbClr val="0C0C0C"/>
                </a:solidFill>
                <a:latin typeface="Arial"/>
                <a:cs typeface="Arial"/>
              </a:rPr>
              <a:t>-</a:t>
            </a:r>
            <a:r>
              <a:rPr dirty="0" sz="2300">
                <a:solidFill>
                  <a:srgbClr val="0C0C0C"/>
                </a:solidFill>
                <a:latin typeface="Arial"/>
                <a:cs typeface="Arial"/>
              </a:rPr>
              <a:t>	</a:t>
            </a:r>
            <a:r>
              <a:rPr dirty="0" baseline="-29451" sz="6225" spc="-607" i="1">
                <a:solidFill>
                  <a:srgbClr val="646970"/>
                </a:solidFill>
                <a:latin typeface="Times New Roman"/>
                <a:cs typeface="Times New Roman"/>
              </a:rPr>
              <a:t>,</a:t>
            </a:r>
            <a:r>
              <a:rPr dirty="0" sz="1300" spc="-675" b="1">
                <a:solidFill>
                  <a:srgbClr val="0C0C0C"/>
                </a:solidFill>
                <a:latin typeface="Arial"/>
                <a:cs typeface="Arial"/>
              </a:rPr>
              <a:t>F</a:t>
            </a:r>
            <a:r>
              <a:rPr dirty="0" baseline="-29451" sz="6225" spc="-240" i="1">
                <a:solidFill>
                  <a:srgbClr val="413F3F"/>
                </a:solidFill>
                <a:latin typeface="Times New Roman"/>
                <a:cs typeface="Times New Roman"/>
              </a:rPr>
              <a:t>.</a:t>
            </a:r>
            <a:r>
              <a:rPr dirty="0" sz="1300" spc="-395" b="1">
                <a:solidFill>
                  <a:srgbClr val="0C0C0C"/>
                </a:solidFill>
                <a:latin typeface="Arial"/>
                <a:cs typeface="Arial"/>
              </a:rPr>
              <a:t>i</a:t>
            </a:r>
            <a:r>
              <a:rPr dirty="0" baseline="-29451" sz="6225" spc="-907" i="1">
                <a:solidFill>
                  <a:srgbClr val="413F3F"/>
                </a:solidFill>
                <a:latin typeface="Times New Roman"/>
                <a:cs typeface="Times New Roman"/>
              </a:rPr>
              <a:t>.</a:t>
            </a:r>
            <a:r>
              <a:rPr dirty="0" sz="1300" spc="-120" b="1">
                <a:solidFill>
                  <a:srgbClr val="0C0C0C"/>
                </a:solidFill>
                <a:latin typeface="Arial"/>
                <a:cs typeface="Arial"/>
              </a:rPr>
              <a:t>l</a:t>
            </a:r>
            <a:r>
              <a:rPr dirty="0" baseline="-29451" sz="6225" spc="-1582" i="1">
                <a:solidFill>
                  <a:srgbClr val="413F3F"/>
                </a:solidFill>
                <a:latin typeface="Times New Roman"/>
                <a:cs typeface="Times New Roman"/>
              </a:rPr>
              <a:t>.</a:t>
            </a:r>
            <a:r>
              <a:rPr dirty="0" sz="1300" spc="-200" b="1">
                <a:solidFill>
                  <a:srgbClr val="0C0C0C"/>
                </a:solidFill>
                <a:latin typeface="Arial"/>
                <a:cs typeface="Arial"/>
              </a:rPr>
              <a:t>e</a:t>
            </a:r>
            <a:r>
              <a:rPr dirty="0" baseline="-29451" sz="6225" spc="-1942" i="1">
                <a:solidFill>
                  <a:srgbClr val="413F3F"/>
                </a:solidFill>
                <a:latin typeface="Times New Roman"/>
                <a:cs typeface="Times New Roman"/>
              </a:rPr>
              <a:t>c</a:t>
            </a:r>
            <a:r>
              <a:rPr dirty="0" sz="1300" spc="-175" b="1">
                <a:solidFill>
                  <a:srgbClr val="0C0C0C"/>
                </a:solidFill>
                <a:latin typeface="Arial"/>
                <a:cs typeface="Arial"/>
              </a:rPr>
              <a:t>S</a:t>
            </a:r>
            <a:r>
              <a:rPr dirty="0" baseline="-29451" sz="6225" spc="-1972" i="1">
                <a:solidFill>
                  <a:srgbClr val="413F3F"/>
                </a:solidFill>
                <a:latin typeface="Times New Roman"/>
                <a:cs typeface="Times New Roman"/>
              </a:rPr>
              <a:t>:</a:t>
            </a:r>
            <a:r>
              <a:rPr dirty="0" sz="1300" spc="-80" b="1">
                <a:solidFill>
                  <a:srgbClr val="0C0C0C"/>
                </a:solidFill>
                <a:latin typeface="Arial"/>
                <a:cs typeface="Arial"/>
              </a:rPr>
              <a:t>t</a:t>
            </a:r>
            <a:r>
              <a:rPr dirty="0" sz="1300" spc="-425" b="1">
                <a:solidFill>
                  <a:srgbClr val="0C0C0C"/>
                </a:solidFill>
                <a:latin typeface="Arial"/>
                <a:cs typeface="Arial"/>
              </a:rPr>
              <a:t>a</a:t>
            </a:r>
            <a:r>
              <a:rPr dirty="0" baseline="-29451" sz="6225" spc="-1380" i="1">
                <a:solidFill>
                  <a:srgbClr val="646970"/>
                </a:solidFill>
                <a:latin typeface="Times New Roman"/>
                <a:cs typeface="Times New Roman"/>
              </a:rPr>
              <a:t>-</a:t>
            </a:r>
            <a:r>
              <a:rPr dirty="0" sz="1300" spc="-70" b="1">
                <a:solidFill>
                  <a:srgbClr val="0C0C0C"/>
                </a:solidFill>
                <a:latin typeface="Arial"/>
                <a:cs typeface="Arial"/>
              </a:rPr>
              <a:t>t</a:t>
            </a:r>
            <a:r>
              <a:rPr dirty="0" sz="1300" spc="-760" b="1">
                <a:solidFill>
                  <a:srgbClr val="0C0C0C"/>
                </a:solidFill>
                <a:latin typeface="Arial"/>
                <a:cs typeface="Arial"/>
              </a:rPr>
              <a:t>u</a:t>
            </a:r>
            <a:r>
              <a:rPr dirty="0" baseline="-29451" sz="6225" spc="-97" i="1">
                <a:solidFill>
                  <a:srgbClr val="5B5752"/>
                </a:solidFill>
                <a:latin typeface="Times New Roman"/>
                <a:cs typeface="Times New Roman"/>
              </a:rPr>
              <a:t>,</a:t>
            </a:r>
            <a:r>
              <a:rPr dirty="0" baseline="-29451" sz="6225" spc="-2820" i="1">
                <a:solidFill>
                  <a:srgbClr val="413F3F"/>
                </a:solidFill>
                <a:latin typeface="Times New Roman"/>
                <a:cs typeface="Times New Roman"/>
              </a:rPr>
              <a:t>c</a:t>
            </a:r>
            <a:r>
              <a:rPr dirty="0" sz="1300" spc="-65" b="1">
                <a:solidFill>
                  <a:srgbClr val="0C0C0C"/>
                </a:solidFill>
                <a:latin typeface="Arial"/>
                <a:cs typeface="Arial"/>
              </a:rPr>
              <a:t>s</a:t>
            </a:r>
            <a:r>
              <a:rPr dirty="0" sz="1300" spc="25" b="1">
                <a:solidFill>
                  <a:srgbClr val="0C0C0C"/>
                </a:solidFill>
                <a:latin typeface="Arial"/>
                <a:cs typeface="Arial"/>
              </a:rPr>
              <a:t> </a:t>
            </a:r>
            <a:r>
              <a:rPr dirty="0" sz="1300" spc="-660" b="1">
                <a:solidFill>
                  <a:srgbClr val="0C0C0C"/>
                </a:solidFill>
                <a:latin typeface="Arial"/>
                <a:cs typeface="Arial"/>
              </a:rPr>
              <a:t>L</a:t>
            </a:r>
            <a:r>
              <a:rPr dirty="0" baseline="-29451" sz="6225" spc="75" i="1">
                <a:solidFill>
                  <a:srgbClr val="0C0C0C"/>
                </a:solidFill>
                <a:latin typeface="Times New Roman"/>
                <a:cs typeface="Times New Roman"/>
              </a:rPr>
              <a:t>·</a:t>
            </a:r>
            <a:r>
              <a:rPr dirty="0" sz="1300" spc="25" b="1">
                <a:solidFill>
                  <a:srgbClr val="0C0C0C"/>
                </a:solidFill>
                <a:latin typeface="Arial"/>
                <a:cs typeface="Arial"/>
              </a:rPr>
              <a:t>ifecycle</a:t>
            </a:r>
            <a:endParaRPr sz="1300">
              <a:latin typeface="Arial"/>
              <a:cs typeface="Arial"/>
            </a:endParaRPr>
          </a:p>
        </p:txBody>
      </p:sp>
      <p:sp>
        <p:nvSpPr>
          <p:cNvPr id="28" name="object 28" descr=""/>
          <p:cNvSpPr txBox="1"/>
          <p:nvPr/>
        </p:nvSpPr>
        <p:spPr>
          <a:xfrm>
            <a:off x="9228833" y="1966641"/>
            <a:ext cx="1011555" cy="5143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u="heavy" sz="3200" spc="-470" b="1">
                <a:solidFill>
                  <a:srgbClr val="646970"/>
                </a:solidFill>
                <a:uFill>
                  <a:solidFill>
                    <a:srgbClr val="646970"/>
                  </a:solidFill>
                </a:uFill>
                <a:latin typeface="Times New Roman"/>
                <a:cs typeface="Times New Roman"/>
              </a:rPr>
              <a:t>(,-</a:t>
            </a:r>
            <a:r>
              <a:rPr dirty="0" u="heavy" sz="3200" spc="-515" b="1">
                <a:solidFill>
                  <a:srgbClr val="646970"/>
                </a:solidFill>
                <a:uFill>
                  <a:solidFill>
                    <a:srgbClr val="646970"/>
                  </a:solidFill>
                </a:uFill>
                <a:latin typeface="Times New Roman"/>
                <a:cs typeface="Times New Roman"/>
              </a:rPr>
              <a:t>-</a:t>
            </a:r>
            <a:r>
              <a:rPr dirty="0" u="heavy" sz="3200" spc="-675" b="1">
                <a:solidFill>
                  <a:srgbClr val="2A4464"/>
                </a:solidFill>
                <a:uFill>
                  <a:solidFill>
                    <a:srgbClr val="646970"/>
                  </a:solidFill>
                </a:uFill>
                <a:latin typeface="Times New Roman"/>
                <a:cs typeface="Times New Roman"/>
              </a:rPr>
              <a:t>staged</a:t>
            </a:r>
            <a:r>
              <a:rPr dirty="0" u="heavy" sz="3200" spc="-675" b="1">
                <a:solidFill>
                  <a:srgbClr val="646970"/>
                </a:solidFill>
                <a:uFill>
                  <a:solidFill>
                    <a:srgbClr val="646970"/>
                  </a:solidFill>
                </a:uFill>
                <a:latin typeface="Times New Roman"/>
                <a:cs typeface="Times New Roman"/>
              </a:rPr>
              <a:t>-</a:t>
            </a:r>
            <a:r>
              <a:rPr dirty="0" u="heavy" sz="3200" spc="-565" b="1">
                <a:solidFill>
                  <a:srgbClr val="646970"/>
                </a:solidFill>
                <a:uFill>
                  <a:solidFill>
                    <a:srgbClr val="646970"/>
                  </a:solidFill>
                </a:uFill>
                <a:latin typeface="Times New Roman"/>
                <a:cs typeface="Times New Roman"/>
              </a:rPr>
              <a:t>)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29" name="object 29" descr=""/>
          <p:cNvSpPr txBox="1"/>
          <p:nvPr/>
        </p:nvSpPr>
        <p:spPr>
          <a:xfrm>
            <a:off x="1079762" y="3348770"/>
            <a:ext cx="323215" cy="22415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00" spc="305" strike="sngStrike">
                <a:solidFill>
                  <a:srgbClr val="0C0C0C"/>
                </a:solidFill>
                <a:latin typeface="Times New Roman"/>
                <a:cs typeface="Times New Roman"/>
              </a:rPr>
              <a:t>  </a:t>
            </a:r>
            <a:r>
              <a:rPr dirty="0" sz="1300" spc="370" strike="sngStrike">
                <a:solidFill>
                  <a:srgbClr val="0C0C0C"/>
                </a:solidFill>
                <a:latin typeface="Times New Roman"/>
                <a:cs typeface="Times New Roman"/>
              </a:rPr>
              <a:t>1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30" name="object 30" descr=""/>
          <p:cNvSpPr txBox="1"/>
          <p:nvPr/>
        </p:nvSpPr>
        <p:spPr>
          <a:xfrm>
            <a:off x="1074274" y="2976455"/>
            <a:ext cx="4993640" cy="422909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314960" algn="l"/>
                <a:tab pos="3778250" algn="l"/>
                <a:tab pos="4980305" algn="l"/>
              </a:tabLst>
            </a:pPr>
            <a:r>
              <a:rPr dirty="0" sz="1300" spc="280">
                <a:solidFill>
                  <a:srgbClr val="0C0C0C"/>
                </a:solidFill>
                <a:latin typeface="Times New Roman"/>
                <a:cs typeface="Times New Roman"/>
              </a:rPr>
              <a:t>-</a:t>
            </a:r>
            <a:r>
              <a:rPr dirty="0" sz="1300" spc="180">
                <a:solidFill>
                  <a:srgbClr val="0C0C0C"/>
                </a:solidFill>
                <a:latin typeface="Times New Roman"/>
                <a:cs typeface="Times New Roman"/>
              </a:rPr>
              <a:t>\</a:t>
            </a:r>
            <a:r>
              <a:rPr dirty="0" sz="1300">
                <a:solidFill>
                  <a:srgbClr val="0C0C0C"/>
                </a:solidFill>
                <a:latin typeface="Times New Roman"/>
                <a:cs typeface="Times New Roman"/>
              </a:rPr>
              <a:t>	</a:t>
            </a:r>
            <a:r>
              <a:rPr dirty="0" sz="1300" spc="210">
                <a:solidFill>
                  <a:srgbClr val="0C0C0C"/>
                </a:solidFill>
                <a:latin typeface="Times New Roman"/>
                <a:cs typeface="Times New Roman"/>
              </a:rPr>
              <a:t>,</a:t>
            </a:r>
            <a:r>
              <a:rPr dirty="0" sz="1300" spc="18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dirty="0" u="heavy" sz="2100" spc="75" b="1" i="1">
                <a:solidFill>
                  <a:srgbClr val="0C0C0C"/>
                </a:solidFill>
                <a:uFill>
                  <a:solidFill>
                    <a:srgbClr val="0C0C0C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heavy" sz="2100" b="1" i="1">
                <a:solidFill>
                  <a:srgbClr val="0C0C0C"/>
                </a:solidFill>
                <a:uFill>
                  <a:solidFill>
                    <a:srgbClr val="0C0C0C"/>
                  </a:solidFill>
                </a:uFill>
                <a:latin typeface="Times New Roman"/>
                <a:cs typeface="Times New Roman"/>
              </a:rPr>
              <a:t>v.,</a:t>
            </a:r>
            <a:r>
              <a:rPr dirty="0" u="heavy" sz="2100">
                <a:solidFill>
                  <a:srgbClr val="0C0C0C"/>
                </a:solidFill>
                <a:uFill>
                  <a:solidFill>
                    <a:srgbClr val="0C0C0C"/>
                  </a:solidFill>
                </a:uFill>
                <a:latin typeface="Times New Roman"/>
                <a:cs typeface="Times New Roman"/>
              </a:rPr>
              <a:t>.\-,,</a:t>
            </a:r>
            <a:r>
              <a:rPr dirty="0" u="heavy" sz="2100" spc="375">
                <a:solidFill>
                  <a:srgbClr val="0C0C0C"/>
                </a:solidFill>
                <a:uFill>
                  <a:solidFill>
                    <a:srgbClr val="0C0C0C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heavy" sz="2000" spc="270" b="1">
                <a:solidFill>
                  <a:srgbClr val="0C0C0C"/>
                </a:solidFill>
                <a:uFill>
                  <a:solidFill>
                    <a:srgbClr val="0C0C0C"/>
                  </a:solidFill>
                </a:uFill>
                <a:latin typeface="Times New Roman"/>
                <a:cs typeface="Times New Roman"/>
              </a:rPr>
              <a:t>)</a:t>
            </a:r>
            <a:r>
              <a:rPr dirty="0" u="heavy" sz="2000" spc="180" b="1">
                <a:solidFill>
                  <a:srgbClr val="0C0C0C"/>
                </a:solidFill>
                <a:uFill>
                  <a:solidFill>
                    <a:srgbClr val="0C0C0C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heavy" sz="2000" spc="305" b="1">
                <a:solidFill>
                  <a:srgbClr val="0C0C0C"/>
                </a:solidFill>
                <a:uFill>
                  <a:solidFill>
                    <a:srgbClr val="0C0C0C"/>
                  </a:solidFill>
                </a:uFill>
                <a:latin typeface="Times New Roman"/>
                <a:cs typeface="Times New Roman"/>
              </a:rPr>
              <a:t>o,</a:t>
            </a:r>
            <a:r>
              <a:rPr dirty="0" sz="2000" spc="-130" b="1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dirty="0" sz="2350" spc="-265" b="1" i="1">
                <a:solidFill>
                  <a:srgbClr val="0C0C0C"/>
                </a:solidFill>
                <a:latin typeface="Arial"/>
                <a:cs typeface="Arial"/>
              </a:rPr>
              <a:t>.,k</a:t>
            </a:r>
            <a:r>
              <a:rPr dirty="0" sz="2350" spc="-190" b="1" i="1">
                <a:solidFill>
                  <a:srgbClr val="0C0C0C"/>
                </a:solidFill>
                <a:latin typeface="Arial"/>
                <a:cs typeface="Arial"/>
              </a:rPr>
              <a:t> </a:t>
            </a:r>
            <a:r>
              <a:rPr dirty="0" u="heavy" sz="2600" spc="-360" b="1">
                <a:solidFill>
                  <a:srgbClr val="0C0C0C"/>
                </a:solidFill>
                <a:uFill>
                  <a:solidFill>
                    <a:srgbClr val="0C0C0C"/>
                  </a:solidFill>
                </a:uFill>
                <a:latin typeface="Times New Roman"/>
                <a:cs typeface="Times New Roman"/>
              </a:rPr>
              <a:t>O</a:t>
            </a:r>
            <a:r>
              <a:rPr dirty="0" u="heavy" sz="2600" spc="-795" b="1">
                <a:solidFill>
                  <a:srgbClr val="0C0C0C"/>
                </a:solidFill>
                <a:uFill>
                  <a:solidFill>
                    <a:srgbClr val="0C0C0C"/>
                  </a:solidFill>
                </a:uFill>
                <a:latin typeface="Times New Roman"/>
                <a:cs typeface="Times New Roman"/>
              </a:rPr>
              <a:t>:</a:t>
            </a:r>
            <a:r>
              <a:rPr dirty="0" u="heavy" sz="2600" spc="-1045">
                <a:solidFill>
                  <a:srgbClr val="5B5752"/>
                </a:solidFill>
                <a:uFill>
                  <a:solidFill>
                    <a:srgbClr val="0C0C0C"/>
                  </a:solidFill>
                </a:uFill>
                <a:latin typeface="Times New Roman"/>
                <a:cs typeface="Times New Roman"/>
              </a:rPr>
              <a:t>-</a:t>
            </a:r>
            <a:r>
              <a:rPr dirty="0" u="heavy" sz="2600" spc="105" b="1">
                <a:solidFill>
                  <a:srgbClr val="0C0C0C"/>
                </a:solidFill>
                <a:uFill>
                  <a:solidFill>
                    <a:srgbClr val="0C0C0C"/>
                  </a:solidFill>
                </a:uFill>
                <a:latin typeface="Times New Roman"/>
                <a:cs typeface="Times New Roman"/>
              </a:rPr>
              <a:t>:</a:t>
            </a:r>
            <a:r>
              <a:rPr dirty="0" u="heavy" sz="2600" spc="-490" b="1">
                <a:solidFill>
                  <a:srgbClr val="0C0C0C"/>
                </a:solidFill>
                <a:uFill>
                  <a:solidFill>
                    <a:srgbClr val="0C0C0C"/>
                  </a:solidFill>
                </a:uFill>
                <a:latin typeface="Times New Roman"/>
                <a:cs typeface="Times New Roman"/>
              </a:rPr>
              <a:t>_</a:t>
            </a:r>
            <a:r>
              <a:rPr dirty="0" u="heavy" sz="2600" spc="105">
                <a:solidFill>
                  <a:srgbClr val="0C0C0C"/>
                </a:solidFill>
                <a:uFill>
                  <a:solidFill>
                    <a:srgbClr val="0C0C0C"/>
                  </a:solidFill>
                </a:uFill>
                <a:latin typeface="Times New Roman"/>
                <a:cs typeface="Times New Roman"/>
              </a:rPr>
              <a:t>((;</a:t>
            </a:r>
            <a:r>
              <a:rPr dirty="0" u="heavy" sz="2600">
                <a:solidFill>
                  <a:srgbClr val="0C0C0C"/>
                </a:solidFill>
                <a:uFill>
                  <a:solidFill>
                    <a:srgbClr val="0C0C0C"/>
                  </a:solidFill>
                </a:uFill>
                <a:latin typeface="Times New Roman"/>
                <a:cs typeface="Times New Roman"/>
              </a:rPr>
              <a:t>	</a:t>
            </a:r>
            <a:r>
              <a:rPr dirty="0" sz="260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dirty="0" u="heavy" sz="1350" spc="-10" b="1" i="1">
                <a:solidFill>
                  <a:srgbClr val="0C0C0C"/>
                </a:solidFill>
                <a:uFill>
                  <a:solidFill>
                    <a:srgbClr val="0C0C0C"/>
                  </a:solidFill>
                </a:uFill>
                <a:latin typeface="Times New Roman"/>
                <a:cs typeface="Times New Roman"/>
              </a:rPr>
              <a:t>i,Jo..J</a:t>
            </a:r>
            <a:r>
              <a:rPr dirty="0" u="heavy" sz="1350" spc="500" b="1" i="1">
                <a:solidFill>
                  <a:srgbClr val="0C0C0C"/>
                </a:solidFill>
                <a:uFill>
                  <a:solidFill>
                    <a:srgbClr val="0C0C0C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heavy" sz="1350">
                <a:solidFill>
                  <a:srgbClr val="0C0C0C"/>
                </a:solidFill>
                <a:uFill>
                  <a:solidFill>
                    <a:srgbClr val="0C0C0C"/>
                  </a:solidFill>
                </a:uFill>
                <a:latin typeface="Times New Roman"/>
                <a:cs typeface="Times New Roman"/>
              </a:rPr>
              <a:t>,	</a:t>
            </a:r>
            <a:endParaRPr sz="1350">
              <a:latin typeface="Times New Roman"/>
              <a:cs typeface="Times New Roman"/>
            </a:endParaRPr>
          </a:p>
        </p:txBody>
      </p:sp>
      <p:sp>
        <p:nvSpPr>
          <p:cNvPr id="31" name="object 31" descr=""/>
          <p:cNvSpPr txBox="1"/>
          <p:nvPr/>
        </p:nvSpPr>
        <p:spPr>
          <a:xfrm>
            <a:off x="6295168" y="3167426"/>
            <a:ext cx="910590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600">
                <a:solidFill>
                  <a:srgbClr val="808080"/>
                </a:solidFill>
                <a:latin typeface="Arial"/>
                <a:cs typeface="Arial"/>
              </a:rPr>
              <a:t>r---</a:t>
            </a:r>
            <a:r>
              <a:rPr dirty="0" sz="1100" spc="930">
                <a:solidFill>
                  <a:srgbClr val="808080"/>
                </a:solidFill>
                <a:latin typeface="Arial"/>
                <a:cs typeface="Arial"/>
              </a:rPr>
              <a:t>_J</a:t>
            </a:r>
            <a:endParaRPr sz="1100">
              <a:latin typeface="Arial"/>
              <a:cs typeface="Arial"/>
            </a:endParaRPr>
          </a:p>
        </p:txBody>
      </p:sp>
      <p:sp>
        <p:nvSpPr>
          <p:cNvPr id="32" name="object 32" descr=""/>
          <p:cNvSpPr txBox="1"/>
          <p:nvPr/>
        </p:nvSpPr>
        <p:spPr>
          <a:xfrm>
            <a:off x="1603138" y="3334331"/>
            <a:ext cx="1465580" cy="2012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111885" algn="l"/>
                <a:tab pos="1452245" algn="l"/>
              </a:tabLst>
            </a:pPr>
            <a:r>
              <a:rPr dirty="0" u="heavy" sz="1150" spc="-50" i="1">
                <a:solidFill>
                  <a:srgbClr val="0C0C0C"/>
                </a:solidFill>
                <a:uFill>
                  <a:solidFill>
                    <a:srgbClr val="0C0C0C"/>
                  </a:solidFill>
                </a:uFill>
                <a:latin typeface="Times New Roman"/>
                <a:cs typeface="Times New Roman"/>
              </a:rPr>
              <a:t>I</a:t>
            </a:r>
            <a:r>
              <a:rPr dirty="0" sz="1150" i="1">
                <a:solidFill>
                  <a:srgbClr val="0C0C0C"/>
                </a:solidFill>
                <a:latin typeface="Times New Roman"/>
                <a:cs typeface="Times New Roman"/>
              </a:rPr>
              <a:t>	</a:t>
            </a:r>
            <a:r>
              <a:rPr dirty="0" u="heavy" sz="1150" spc="-50">
                <a:solidFill>
                  <a:srgbClr val="0C0C0C"/>
                </a:solidFill>
                <a:uFill>
                  <a:solidFill>
                    <a:srgbClr val="0C0C0C"/>
                  </a:solidFill>
                </a:uFill>
                <a:latin typeface="Times New Roman"/>
                <a:cs typeface="Times New Roman"/>
              </a:rPr>
              <a:t>-</a:t>
            </a:r>
            <a:r>
              <a:rPr dirty="0" u="heavy" sz="1150">
                <a:solidFill>
                  <a:srgbClr val="0C0C0C"/>
                </a:solidFill>
                <a:uFill>
                  <a:solidFill>
                    <a:srgbClr val="0C0C0C"/>
                  </a:solidFill>
                </a:uFill>
                <a:latin typeface="Times New Roman"/>
                <a:cs typeface="Times New Roman"/>
              </a:rPr>
              <a:t>	</a:t>
            </a:r>
            <a:endParaRPr sz="1150">
              <a:latin typeface="Times New Roman"/>
              <a:cs typeface="Times New Roman"/>
            </a:endParaRPr>
          </a:p>
        </p:txBody>
      </p:sp>
      <p:sp>
        <p:nvSpPr>
          <p:cNvPr id="33" name="object 33" descr=""/>
          <p:cNvSpPr txBox="1"/>
          <p:nvPr/>
        </p:nvSpPr>
        <p:spPr>
          <a:xfrm>
            <a:off x="3658860" y="3168824"/>
            <a:ext cx="2061210" cy="4000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2047875" algn="l"/>
              </a:tabLst>
            </a:pPr>
            <a:r>
              <a:rPr dirty="0" sz="2450" spc="360" b="1">
                <a:solidFill>
                  <a:srgbClr val="0C0C0C"/>
                </a:solidFill>
                <a:latin typeface="Times New Roman"/>
                <a:cs typeface="Times New Roman"/>
              </a:rPr>
              <a:t>\".'...</a:t>
            </a:r>
            <a:r>
              <a:rPr dirty="0" sz="2450" spc="305" b="1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dirty="0" sz="2450" spc="395" b="1">
                <a:solidFill>
                  <a:srgbClr val="0C0C0C"/>
                </a:solidFill>
                <a:latin typeface="Times New Roman"/>
                <a:cs typeface="Times New Roman"/>
              </a:rPr>
              <a:t>j</a:t>
            </a:r>
            <a:r>
              <a:rPr dirty="0" sz="2450" spc="225" b="1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dirty="0" u="heavy" sz="2450" spc="395">
                <a:solidFill>
                  <a:srgbClr val="0C0C0C"/>
                </a:solidFill>
                <a:uFill>
                  <a:solidFill>
                    <a:srgbClr val="0C0C0C"/>
                  </a:solidFill>
                </a:uFill>
                <a:latin typeface="Times New Roman"/>
                <a:cs typeface="Times New Roman"/>
              </a:rPr>
              <a:t>-</a:t>
            </a:r>
            <a:r>
              <a:rPr dirty="0" u="heavy" sz="2450" spc="345">
                <a:solidFill>
                  <a:srgbClr val="0C0C0C"/>
                </a:solidFill>
                <a:uFill>
                  <a:solidFill>
                    <a:srgbClr val="0C0C0C"/>
                  </a:solidFill>
                </a:uFill>
                <a:latin typeface="Times New Roman"/>
                <a:cs typeface="Times New Roman"/>
              </a:rPr>
              <a:t>-</a:t>
            </a:r>
            <a:r>
              <a:rPr dirty="0" u="heavy" sz="2450">
                <a:solidFill>
                  <a:srgbClr val="0C0C0C"/>
                </a:solidFill>
                <a:uFill>
                  <a:solidFill>
                    <a:srgbClr val="0C0C0C"/>
                  </a:solidFill>
                </a:uFill>
                <a:latin typeface="Times New Roman"/>
                <a:cs typeface="Times New Roman"/>
              </a:rPr>
              <a:t>	</a:t>
            </a:r>
            <a:endParaRPr sz="2450">
              <a:latin typeface="Times New Roman"/>
              <a:cs typeface="Times New Roman"/>
            </a:endParaRPr>
          </a:p>
        </p:txBody>
      </p:sp>
      <p:sp>
        <p:nvSpPr>
          <p:cNvPr id="34" name="object 34" descr=""/>
          <p:cNvSpPr txBox="1"/>
          <p:nvPr/>
        </p:nvSpPr>
        <p:spPr>
          <a:xfrm>
            <a:off x="6544424" y="3168824"/>
            <a:ext cx="561975" cy="4000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u="heavy" sz="2450" spc="-160">
                <a:solidFill>
                  <a:srgbClr val="413F3F"/>
                </a:solidFill>
                <a:uFill>
                  <a:solidFill>
                    <a:srgbClr val="5B5752"/>
                  </a:solidFill>
                </a:uFill>
                <a:latin typeface="Times New Roman"/>
                <a:cs typeface="Times New Roman"/>
              </a:rPr>
              <a:t>...,._</a:t>
            </a:r>
            <a:r>
              <a:rPr dirty="0" u="heavy" sz="2450" spc="-160">
                <a:solidFill>
                  <a:srgbClr val="5B5752"/>
                </a:solidFill>
                <a:uFill>
                  <a:solidFill>
                    <a:srgbClr val="5B5752"/>
                  </a:solidFill>
                </a:uFill>
                <a:latin typeface="Times New Roman"/>
                <a:cs typeface="Times New Roman"/>
              </a:rPr>
              <a:t>.,</a:t>
            </a:r>
            <a:endParaRPr sz="2450">
              <a:latin typeface="Times New Roman"/>
              <a:cs typeface="Times New Roman"/>
            </a:endParaRPr>
          </a:p>
        </p:txBody>
      </p:sp>
      <p:sp>
        <p:nvSpPr>
          <p:cNvPr id="35" name="object 35" descr=""/>
          <p:cNvSpPr/>
          <p:nvPr/>
        </p:nvSpPr>
        <p:spPr>
          <a:xfrm>
            <a:off x="1302015" y="4264777"/>
            <a:ext cx="647700" cy="0"/>
          </a:xfrm>
          <a:custGeom>
            <a:avLst/>
            <a:gdLst/>
            <a:ahLst/>
            <a:cxnLst/>
            <a:rect l="l" t="t" r="r" b="b"/>
            <a:pathLst>
              <a:path w="647700" h="0">
                <a:moveTo>
                  <a:pt x="0" y="0"/>
                </a:moveTo>
                <a:lnTo>
                  <a:pt x="647320" y="0"/>
                </a:lnTo>
              </a:path>
            </a:pathLst>
          </a:custGeom>
          <a:ln w="12731">
            <a:solidFill>
              <a:srgbClr val="0C0C0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" name="object 36" descr=""/>
          <p:cNvSpPr txBox="1"/>
          <p:nvPr/>
        </p:nvSpPr>
        <p:spPr>
          <a:xfrm>
            <a:off x="1423608" y="4471924"/>
            <a:ext cx="615950" cy="3924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311785" algn="l"/>
              </a:tabLst>
            </a:pPr>
            <a:r>
              <a:rPr dirty="0" sz="2400" spc="-50">
                <a:solidFill>
                  <a:srgbClr val="0C0C0C"/>
                </a:solidFill>
                <a:latin typeface="Times New Roman"/>
                <a:cs typeface="Times New Roman"/>
              </a:rPr>
              <a:t>)</a:t>
            </a:r>
            <a:r>
              <a:rPr dirty="0" sz="2400">
                <a:solidFill>
                  <a:srgbClr val="0C0C0C"/>
                </a:solidFill>
                <a:latin typeface="Times New Roman"/>
                <a:cs typeface="Times New Roman"/>
              </a:rPr>
              <a:t>	</a:t>
            </a:r>
            <a:r>
              <a:rPr dirty="0" sz="2400" spc="-345">
                <a:solidFill>
                  <a:srgbClr val="0C0C0C"/>
                </a:solidFill>
                <a:latin typeface="Times New Roman"/>
                <a:cs typeface="Times New Roman"/>
              </a:rPr>
              <a:t>+)...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37" name="object 37" descr=""/>
          <p:cNvSpPr txBox="1"/>
          <p:nvPr/>
        </p:nvSpPr>
        <p:spPr>
          <a:xfrm>
            <a:off x="8414565" y="4004124"/>
            <a:ext cx="377825" cy="1555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50" spc="-10" b="1">
                <a:solidFill>
                  <a:srgbClr val="852A23"/>
                </a:solidFill>
                <a:latin typeface="Arial"/>
                <a:cs typeface="Arial"/>
              </a:rPr>
              <a:t>Ollllffll</a:t>
            </a:r>
            <a:endParaRPr sz="850">
              <a:latin typeface="Arial"/>
              <a:cs typeface="Arial"/>
            </a:endParaRPr>
          </a:p>
        </p:txBody>
      </p:sp>
      <p:sp>
        <p:nvSpPr>
          <p:cNvPr id="38" name="object 38" descr=""/>
          <p:cNvSpPr txBox="1"/>
          <p:nvPr/>
        </p:nvSpPr>
        <p:spPr>
          <a:xfrm>
            <a:off x="10247857" y="5765088"/>
            <a:ext cx="410845" cy="2622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50" spc="65" b="1">
                <a:solidFill>
                  <a:srgbClr val="DB6B62"/>
                </a:solidFill>
                <a:latin typeface="Times New Roman"/>
                <a:cs typeface="Times New Roman"/>
              </a:rPr>
              <a:t>cam</a:t>
            </a:r>
            <a:endParaRPr sz="155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0692000" cy="6014249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167764"/>
            <a:ext cx="10692130" cy="5824220"/>
            <a:chOff x="0" y="167764"/>
            <a:chExt cx="10692130" cy="582422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67764"/>
              <a:ext cx="10691953" cy="5812949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290178" y="5969536"/>
              <a:ext cx="1897380" cy="0"/>
            </a:xfrm>
            <a:custGeom>
              <a:avLst/>
              <a:gdLst/>
              <a:ahLst/>
              <a:cxnLst/>
              <a:rect l="l" t="t" r="r" b="b"/>
              <a:pathLst>
                <a:path w="1897380" h="0">
                  <a:moveTo>
                    <a:pt x="0" y="0"/>
                  </a:moveTo>
                  <a:lnTo>
                    <a:pt x="1897319" y="0"/>
                  </a:lnTo>
                </a:path>
              </a:pathLst>
            </a:custGeom>
            <a:ln w="4471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 descr=""/>
          <p:cNvSpPr txBox="1"/>
          <p:nvPr/>
        </p:nvSpPr>
        <p:spPr>
          <a:xfrm>
            <a:off x="6964" y="57094"/>
            <a:ext cx="2188210" cy="1098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50" spc="10">
                <a:solidFill>
                  <a:srgbClr val="9CB3DF"/>
                </a:solidFill>
                <a:latin typeface="Times New Roman"/>
                <a:cs typeface="Times New Roman"/>
              </a:rPr>
              <a:t>f</a:t>
            </a:r>
            <a:r>
              <a:rPr dirty="0" sz="550" spc="10">
                <a:solidFill>
                  <a:srgbClr val="BFBA95"/>
                </a:solidFill>
                <a:latin typeface="Times New Roman"/>
                <a:cs typeface="Times New Roman"/>
              </a:rPr>
              <a:t>'1, </a:t>
            </a:r>
            <a:r>
              <a:rPr dirty="0" sz="500" spc="10">
                <a:solidFill>
                  <a:srgbClr val="49464B"/>
                </a:solidFill>
                <a:latin typeface="Arial"/>
                <a:cs typeface="Arial"/>
              </a:rPr>
              <a:t>M</a:t>
            </a:r>
            <a:r>
              <a:rPr dirty="0" sz="500" spc="10">
                <a:solidFill>
                  <a:srgbClr val="6D6B6B"/>
                </a:solidFill>
                <a:latin typeface="Arial"/>
                <a:cs typeface="Arial"/>
              </a:rPr>
              <a:t>I</a:t>
            </a:r>
            <a:r>
              <a:rPr dirty="0" sz="500" spc="10">
                <a:solidFill>
                  <a:srgbClr val="858385"/>
                </a:solidFill>
                <a:latin typeface="Arial"/>
                <a:cs typeface="Arial"/>
              </a:rPr>
              <a:t>NG</a:t>
            </a:r>
            <a:r>
              <a:rPr dirty="0" sz="500" spc="10">
                <a:solidFill>
                  <a:srgbClr val="6D6B6B"/>
                </a:solidFill>
                <a:latin typeface="Arial"/>
                <a:cs typeface="Arial"/>
              </a:rPr>
              <a:t>W</a:t>
            </a:r>
            <a:r>
              <a:rPr dirty="0" sz="500" spc="10">
                <a:solidFill>
                  <a:srgbClr val="858385"/>
                </a:solidFill>
                <a:latin typeface="Arial"/>
                <a:cs typeface="Arial"/>
              </a:rPr>
              <a:t>l&gt;'!Jc/</a:t>
            </a:r>
            <a:r>
              <a:rPr dirty="0" sz="500" spc="10">
                <a:solidFill>
                  <a:srgbClr val="49464B"/>
                </a:solidFill>
                <a:latin typeface="Arial"/>
                <a:cs typeface="Arial"/>
              </a:rPr>
              <a:t>l</a:t>
            </a:r>
            <a:r>
              <a:rPr dirty="0" sz="500" spc="10">
                <a:solidFill>
                  <a:srgbClr val="858385"/>
                </a:solidFill>
                <a:latin typeface="Arial"/>
                <a:cs typeface="Arial"/>
              </a:rPr>
              <a:t>k,,</a:t>
            </a:r>
            <a:r>
              <a:rPr dirty="0" sz="500" spc="10">
                <a:solidFill>
                  <a:srgbClr val="6D6B6B"/>
                </a:solidFill>
                <a:latin typeface="Arial"/>
                <a:cs typeface="Arial"/>
              </a:rPr>
              <a:t>,</a:t>
            </a:r>
            <a:r>
              <a:rPr dirty="0" sz="500" spc="10">
                <a:solidFill>
                  <a:srgbClr val="858385"/>
                </a:solidFill>
                <a:latin typeface="Arial"/>
                <a:cs typeface="Arial"/>
              </a:rPr>
              <a:t>,/</a:t>
            </a:r>
            <a:r>
              <a:rPr dirty="0" sz="500" spc="10">
                <a:solidFill>
                  <a:srgbClr val="6D6B6B"/>
                </a:solidFill>
                <a:latin typeface="Arial"/>
                <a:cs typeface="Arial"/>
              </a:rPr>
              <a:t>H</a:t>
            </a:r>
            <a:r>
              <a:rPr dirty="0" sz="500" spc="10">
                <a:solidFill>
                  <a:srgbClr val="858385"/>
                </a:solidFill>
                <a:latin typeface="Arial"/>
                <a:cs typeface="Arial"/>
              </a:rPr>
              <a:t>a&lt;</a:t>
            </a:r>
            <a:r>
              <a:rPr dirty="0" sz="500" spc="10">
                <a:solidFill>
                  <a:srgbClr val="6D6B6B"/>
                </a:solidFill>
                <a:latin typeface="Arial"/>
                <a:cs typeface="Arial"/>
              </a:rPr>
              <a:t>;</a:t>
            </a:r>
            <a:r>
              <a:rPr dirty="0" sz="500" spc="10">
                <a:solidFill>
                  <a:srgbClr val="858385"/>
                </a:solidFill>
                <a:latin typeface="Arial"/>
                <a:cs typeface="Arial"/>
              </a:rPr>
              <a:t>&gt;f</a:t>
            </a:r>
            <a:r>
              <a:rPr dirty="0" sz="500" spc="10">
                <a:solidFill>
                  <a:srgbClr val="6D6B6B"/>
                </a:solidFill>
                <a:latin typeface="Arial"/>
                <a:cs typeface="Arial"/>
              </a:rPr>
              <a:t>[)</a:t>
            </a:r>
            <a:r>
              <a:rPr dirty="0" sz="500" spc="10">
                <a:solidFill>
                  <a:srgbClr val="9C9C9E"/>
                </a:solidFill>
                <a:latin typeface="Arial"/>
                <a:cs typeface="Arial"/>
              </a:rPr>
              <a:t>e,</a:t>
            </a:r>
            <a:r>
              <a:rPr dirty="0" sz="500" spc="10">
                <a:solidFill>
                  <a:srgbClr val="49464B"/>
                </a:solidFill>
                <a:latin typeface="Arial"/>
                <a:cs typeface="Arial"/>
              </a:rPr>
              <a:t>lct</a:t>
            </a:r>
            <a:r>
              <a:rPr dirty="0" sz="500" spc="10">
                <a:solidFill>
                  <a:srgbClr val="6D6B6B"/>
                </a:solidFill>
                <a:latin typeface="Arial"/>
                <a:cs typeface="Arial"/>
              </a:rPr>
              <a:t>op</a:t>
            </a:r>
            <a:r>
              <a:rPr dirty="0" sz="500" spc="10">
                <a:solidFill>
                  <a:srgbClr val="9C9C9E"/>
                </a:solidFill>
                <a:latin typeface="Arial"/>
                <a:cs typeface="Arial"/>
              </a:rPr>
              <a:t>/&lt;o</a:t>
            </a:r>
            <a:r>
              <a:rPr dirty="0" sz="500" spc="10">
                <a:solidFill>
                  <a:srgbClr val="49464B"/>
                </a:solidFill>
                <a:latin typeface="Arial"/>
                <a:cs typeface="Arial"/>
              </a:rPr>
              <a:t>O</a:t>
            </a:r>
            <a:r>
              <a:rPr dirty="0" sz="500" spc="10">
                <a:solidFill>
                  <a:srgbClr val="858385"/>
                </a:solidFill>
                <a:latin typeface="Arial"/>
                <a:cs typeface="Arial"/>
              </a:rPr>
              <a:t>e.p</a:t>
            </a:r>
            <a:r>
              <a:rPr dirty="0" sz="500" spc="10">
                <a:solidFill>
                  <a:srgbClr val="6D6B6B"/>
                </a:solidFill>
                <a:latin typeface="Arial"/>
                <a:cs typeface="Arial"/>
              </a:rPr>
              <a:t>l</a:t>
            </a:r>
            <a:r>
              <a:rPr dirty="0" sz="500" spc="10">
                <a:solidFill>
                  <a:srgbClr val="858385"/>
                </a:solidFill>
                <a:latin typeface="Arial"/>
                <a:cs typeface="Arial"/>
              </a:rPr>
              <a:t>a</a:t>
            </a:r>
            <a:r>
              <a:rPr dirty="0" sz="500" spc="10">
                <a:solidFill>
                  <a:srgbClr val="6D6B6B"/>
                </a:solidFill>
                <a:latin typeface="Arial"/>
                <a:cs typeface="Arial"/>
              </a:rPr>
              <a:t>yw</a:t>
            </a:r>
            <a:r>
              <a:rPr dirty="0" sz="500" spc="10">
                <a:solidFill>
                  <a:srgbClr val="858385"/>
                </a:solidFill>
                <a:latin typeface="Arial"/>
                <a:cs typeface="Arial"/>
              </a:rPr>
              <a:t>o</a:t>
            </a:r>
            <a:r>
              <a:rPr dirty="0" sz="500" spc="10">
                <a:solidFill>
                  <a:srgbClr val="6D6B6B"/>
                </a:solidFill>
                <a:latin typeface="Arial"/>
                <a:cs typeface="Arial"/>
              </a:rPr>
              <a:t>u</a:t>
            </a:r>
            <a:r>
              <a:rPr dirty="0" sz="500" spc="10">
                <a:solidFill>
                  <a:srgbClr val="2F2F34"/>
                </a:solidFill>
                <a:latin typeface="Arial"/>
                <a:cs typeface="Arial"/>
              </a:rPr>
              <a:t>n</a:t>
            </a:r>
            <a:r>
              <a:rPr dirty="0" sz="500" spc="10">
                <a:solidFill>
                  <a:srgbClr val="6D6B6B"/>
                </a:solidFill>
                <a:latin typeface="Arial"/>
                <a:cs typeface="Arial"/>
              </a:rPr>
              <a:t>O</a:t>
            </a:r>
            <a:r>
              <a:rPr dirty="0" sz="500" spc="10">
                <a:solidFill>
                  <a:srgbClr val="858385"/>
                </a:solidFill>
                <a:latin typeface="Arial"/>
                <a:cs typeface="Arial"/>
              </a:rPr>
              <a:t>/T</a:t>
            </a:r>
            <a:r>
              <a:rPr dirty="0" sz="500" spc="-60">
                <a:solidFill>
                  <a:srgbClr val="858385"/>
                </a:solidFill>
                <a:latin typeface="Arial"/>
                <a:cs typeface="Arial"/>
              </a:rPr>
              <a:t> </a:t>
            </a:r>
            <a:r>
              <a:rPr dirty="0" sz="500">
                <a:solidFill>
                  <a:srgbClr val="6D6B6B"/>
                </a:solidFill>
                <a:latin typeface="Arial"/>
                <a:cs typeface="Arial"/>
              </a:rPr>
              <a:t>u</a:t>
            </a:r>
            <a:r>
              <a:rPr dirty="0" sz="500">
                <a:solidFill>
                  <a:srgbClr val="49464B"/>
                </a:solidFill>
                <a:latin typeface="Arial"/>
                <a:cs typeface="Arial"/>
              </a:rPr>
              <a:t>t</a:t>
            </a:r>
            <a:r>
              <a:rPr dirty="0" sz="500">
                <a:solidFill>
                  <a:srgbClr val="858385"/>
                </a:solidFill>
                <a:latin typeface="Arial"/>
                <a:cs typeface="Arial"/>
              </a:rPr>
              <a:t>&gt;!Git</a:t>
            </a:r>
            <a:r>
              <a:rPr dirty="0" sz="500" spc="100">
                <a:solidFill>
                  <a:srgbClr val="858385"/>
                </a:solidFill>
                <a:latin typeface="Arial"/>
                <a:cs typeface="Arial"/>
              </a:rPr>
              <a:t> </a:t>
            </a:r>
            <a:r>
              <a:rPr dirty="0" sz="500" spc="-10">
                <a:solidFill>
                  <a:srgbClr val="49464B"/>
                </a:solidFill>
                <a:latin typeface="Arial"/>
                <a:cs typeface="Arial"/>
              </a:rPr>
              <a:t>tut</a:t>
            </a:r>
            <a:r>
              <a:rPr dirty="0" sz="500" spc="-10">
                <a:solidFill>
                  <a:srgbClr val="858385"/>
                </a:solidFill>
                <a:latin typeface="Arial"/>
                <a:cs typeface="Arial"/>
              </a:rPr>
              <a:t>o</a:t>
            </a:r>
            <a:r>
              <a:rPr dirty="0" sz="500" spc="-10">
                <a:solidFill>
                  <a:srgbClr val="6D6B6B"/>
                </a:solidFill>
                <a:latin typeface="Arial"/>
                <a:cs typeface="Arial"/>
              </a:rPr>
              <a:t>,</a:t>
            </a:r>
            <a:r>
              <a:rPr dirty="0" sz="500" spc="-10">
                <a:solidFill>
                  <a:srgbClr val="858385"/>
                </a:solidFill>
                <a:latin typeface="Arial"/>
                <a:cs typeface="Arial"/>
              </a:rPr>
              <a:t>ia</a:t>
            </a:r>
            <a:r>
              <a:rPr dirty="0" sz="500" spc="-10">
                <a:solidFill>
                  <a:srgbClr val="2F2F34"/>
                </a:solidFill>
                <a:latin typeface="Arial"/>
                <a:cs typeface="Arial"/>
              </a:rPr>
              <a:t>l</a:t>
            </a:r>
            <a:r>
              <a:rPr dirty="0" sz="500" spc="-10">
                <a:solidFill>
                  <a:srgbClr val="858385"/>
                </a:solidFill>
                <a:latin typeface="Arial"/>
                <a:cs typeface="Arial"/>
              </a:rPr>
              <a:t>,</a:t>
            </a:r>
            <a:endParaRPr sz="500">
              <a:latin typeface="Arial"/>
              <a:cs typeface="Arial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10247440" y="50728"/>
            <a:ext cx="71755" cy="1174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" spc="25">
                <a:solidFill>
                  <a:srgbClr val="858385"/>
                </a:solidFill>
                <a:latin typeface="Arial"/>
                <a:cs typeface="Arial"/>
              </a:rPr>
              <a:t>0</a:t>
            </a:r>
            <a:endParaRPr sz="600">
              <a:latin typeface="Arial"/>
              <a:cs typeface="Arial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10528057" y="50728"/>
            <a:ext cx="85090" cy="1174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" spc="35">
                <a:solidFill>
                  <a:srgbClr val="6D6B6B"/>
                </a:solidFill>
                <a:latin typeface="Times New Roman"/>
                <a:cs typeface="Times New Roman"/>
              </a:rPr>
              <a:t>X</a:t>
            </a:r>
            <a:endParaRPr sz="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76336" y="5583868"/>
            <a:ext cx="8515616" cy="402435"/>
          </a:xfrm>
          <a:prstGeom prst="rect">
            <a:avLst/>
          </a:prstGeom>
        </p:spPr>
      </p:pic>
      <p:sp>
        <p:nvSpPr>
          <p:cNvPr id="3" name="object 3" descr=""/>
          <p:cNvSpPr/>
          <p:nvPr/>
        </p:nvSpPr>
        <p:spPr>
          <a:xfrm>
            <a:off x="0" y="0"/>
            <a:ext cx="5715" cy="5829935"/>
          </a:xfrm>
          <a:custGeom>
            <a:avLst/>
            <a:gdLst/>
            <a:ahLst/>
            <a:cxnLst/>
            <a:rect l="l" t="t" r="r" b="b"/>
            <a:pathLst>
              <a:path w="5715" h="5829935">
                <a:moveTo>
                  <a:pt x="0" y="0"/>
                </a:moveTo>
                <a:lnTo>
                  <a:pt x="5580" y="0"/>
                </a:lnTo>
                <a:lnTo>
                  <a:pt x="5580" y="5829801"/>
                </a:lnTo>
                <a:lnTo>
                  <a:pt x="0" y="5829801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/>
          <p:nvPr/>
        </p:nvSpPr>
        <p:spPr>
          <a:xfrm>
            <a:off x="273437" y="5947178"/>
            <a:ext cx="1903095" cy="0"/>
          </a:xfrm>
          <a:custGeom>
            <a:avLst/>
            <a:gdLst/>
            <a:ahLst/>
            <a:cxnLst/>
            <a:rect l="l" t="t" r="r" b="b"/>
            <a:pathLst>
              <a:path w="1903095" h="0">
                <a:moveTo>
                  <a:pt x="0" y="0"/>
                </a:moveTo>
                <a:lnTo>
                  <a:pt x="1902898" y="0"/>
                </a:lnTo>
              </a:path>
            </a:pathLst>
          </a:custGeom>
          <a:ln w="9501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 txBox="1"/>
          <p:nvPr/>
        </p:nvSpPr>
        <p:spPr>
          <a:xfrm>
            <a:off x="27303" y="28059"/>
            <a:ext cx="1044575" cy="452755"/>
          </a:xfrm>
          <a:prstGeom prst="rect">
            <a:avLst/>
          </a:prstGeom>
        </p:spPr>
        <p:txBody>
          <a:bodyPr wrap="square" lIns="0" tIns="48260" rIns="0" bIns="0" rtlCol="0" vert="horz">
            <a:spAutoFit/>
          </a:bodyPr>
          <a:lstStyle/>
          <a:p>
            <a:pPr marL="101600">
              <a:lnSpc>
                <a:spcPct val="100000"/>
              </a:lnSpc>
              <a:spcBef>
                <a:spcPts val="380"/>
              </a:spcBef>
            </a:pPr>
            <a:r>
              <a:rPr dirty="0" sz="500" spc="-25" b="1">
                <a:solidFill>
                  <a:srgbClr val="010101"/>
                </a:solidFill>
                <a:latin typeface="Arial"/>
                <a:cs typeface="Arial"/>
              </a:rPr>
              <a:t>.</a:t>
            </a:r>
            <a:r>
              <a:rPr dirty="0" sz="500" spc="-25" b="1">
                <a:solidFill>
                  <a:srgbClr val="595959"/>
                </a:solidFill>
                <a:latin typeface="Arial"/>
                <a:cs typeface="Arial"/>
              </a:rPr>
              <a:t>g</a:t>
            </a:r>
            <a:r>
              <a:rPr dirty="0" sz="500" spc="-25" b="1">
                <a:solidFill>
                  <a:srgbClr val="7E7E80"/>
                </a:solidFill>
                <a:latin typeface="Arial"/>
                <a:cs typeface="Arial"/>
              </a:rPr>
              <a:t>it:</a:t>
            </a:r>
            <a:r>
              <a:rPr dirty="0" sz="500" spc="-25" b="1">
                <a:solidFill>
                  <a:srgbClr val="A7A5A7"/>
                </a:solidFill>
                <a:latin typeface="Arial"/>
                <a:cs typeface="Arial"/>
              </a:rPr>
              <a:t>ig</a:t>
            </a:r>
            <a:r>
              <a:rPr dirty="0" sz="500" spc="-25" b="1">
                <a:solidFill>
                  <a:srgbClr val="6E6E70"/>
                </a:solidFill>
                <a:latin typeface="Arial"/>
                <a:cs typeface="Arial"/>
              </a:rPr>
              <a:t>nor</a:t>
            </a:r>
            <a:r>
              <a:rPr dirty="0" sz="500" spc="-25" b="1">
                <a:solidFill>
                  <a:srgbClr val="8E8E90"/>
                </a:solidFill>
                <a:latin typeface="Arial"/>
                <a:cs typeface="Arial"/>
              </a:rPr>
              <a:t>e</a:t>
            </a:r>
            <a:r>
              <a:rPr dirty="0" sz="500" b="1">
                <a:solidFill>
                  <a:srgbClr val="8E8E90"/>
                </a:solidFill>
                <a:latin typeface="Arial"/>
                <a:cs typeface="Arial"/>
              </a:rPr>
              <a:t> </a:t>
            </a:r>
            <a:r>
              <a:rPr dirty="0" sz="500" b="1">
                <a:solidFill>
                  <a:srgbClr val="A7A5A7"/>
                </a:solidFill>
                <a:latin typeface="Arial"/>
                <a:cs typeface="Arial"/>
              </a:rPr>
              <a:t>•</a:t>
            </a:r>
            <a:r>
              <a:rPr dirty="0" sz="500" spc="80" b="1">
                <a:solidFill>
                  <a:srgbClr val="A7A5A7"/>
                </a:solidFill>
                <a:latin typeface="Arial"/>
                <a:cs typeface="Arial"/>
              </a:rPr>
              <a:t> </a:t>
            </a:r>
            <a:r>
              <a:rPr dirty="0" sz="500" spc="-10" b="1">
                <a:solidFill>
                  <a:srgbClr val="595959"/>
                </a:solidFill>
                <a:latin typeface="Arial"/>
                <a:cs typeface="Arial"/>
              </a:rPr>
              <a:t>N</a:t>
            </a:r>
            <a:r>
              <a:rPr dirty="0" sz="500" spc="-10" b="1">
                <a:solidFill>
                  <a:srgbClr val="7E7E80"/>
                </a:solidFill>
                <a:latin typeface="Arial"/>
                <a:cs typeface="Arial"/>
              </a:rPr>
              <a:t>ot</a:t>
            </a:r>
            <a:r>
              <a:rPr dirty="0" sz="500" spc="-10" b="1">
                <a:solidFill>
                  <a:srgbClr val="A7A5A7"/>
                </a:solidFill>
                <a:latin typeface="Arial"/>
                <a:cs typeface="Arial"/>
              </a:rPr>
              <a:t>ep</a:t>
            </a:r>
            <a:r>
              <a:rPr dirty="0" sz="500" spc="-10" b="1">
                <a:solidFill>
                  <a:srgbClr val="6E6E70"/>
                </a:solidFill>
                <a:latin typeface="Arial"/>
                <a:cs typeface="Arial"/>
              </a:rPr>
              <a:t>ad</a:t>
            </a:r>
            <a:endParaRPr sz="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80"/>
              </a:spcBef>
            </a:pPr>
            <a:r>
              <a:rPr dirty="0" sz="500" b="1">
                <a:solidFill>
                  <a:srgbClr val="8E8E90"/>
                </a:solidFill>
                <a:latin typeface="Arial"/>
                <a:cs typeface="Arial"/>
              </a:rPr>
              <a:t>Fil</a:t>
            </a:r>
            <a:r>
              <a:rPr dirty="0" sz="500" b="1">
                <a:solidFill>
                  <a:srgbClr val="595959"/>
                </a:solidFill>
                <a:latin typeface="Arial"/>
                <a:cs typeface="Arial"/>
              </a:rPr>
              <a:t>e</a:t>
            </a:r>
            <a:r>
              <a:rPr dirty="0" sz="500" spc="409" b="1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500" b="1">
                <a:solidFill>
                  <a:srgbClr val="6E6E70"/>
                </a:solidFill>
                <a:latin typeface="Arial"/>
                <a:cs typeface="Arial"/>
              </a:rPr>
              <a:t>Edit</a:t>
            </a:r>
            <a:r>
              <a:rPr dirty="0" sz="500" spc="395" b="1">
                <a:solidFill>
                  <a:srgbClr val="6E6E70"/>
                </a:solidFill>
                <a:latin typeface="Arial"/>
                <a:cs typeface="Arial"/>
              </a:rPr>
              <a:t> </a:t>
            </a:r>
            <a:r>
              <a:rPr dirty="0" sz="500" b="1">
                <a:solidFill>
                  <a:srgbClr val="7E7E80"/>
                </a:solidFill>
                <a:latin typeface="Arial"/>
                <a:cs typeface="Arial"/>
              </a:rPr>
              <a:t>For</a:t>
            </a:r>
            <a:r>
              <a:rPr dirty="0" sz="500" b="1">
                <a:solidFill>
                  <a:srgbClr val="595959"/>
                </a:solidFill>
                <a:latin typeface="Arial"/>
                <a:cs typeface="Arial"/>
              </a:rPr>
              <a:t>ma</a:t>
            </a:r>
            <a:r>
              <a:rPr dirty="0" sz="500" b="1">
                <a:solidFill>
                  <a:srgbClr val="7E7E80"/>
                </a:solidFill>
                <a:latin typeface="Arial"/>
                <a:cs typeface="Arial"/>
              </a:rPr>
              <a:t>t</a:t>
            </a:r>
            <a:r>
              <a:rPr dirty="0" sz="500" spc="430" b="1">
                <a:solidFill>
                  <a:srgbClr val="7E7E80"/>
                </a:solidFill>
                <a:latin typeface="Arial"/>
                <a:cs typeface="Arial"/>
              </a:rPr>
              <a:t> </a:t>
            </a:r>
            <a:r>
              <a:rPr dirty="0" sz="500" b="1">
                <a:solidFill>
                  <a:srgbClr val="6E6E70"/>
                </a:solidFill>
                <a:latin typeface="Arial"/>
                <a:cs typeface="Arial"/>
              </a:rPr>
              <a:t>View</a:t>
            </a:r>
            <a:r>
              <a:rPr dirty="0" sz="500" spc="405" b="1">
                <a:solidFill>
                  <a:srgbClr val="6E6E70"/>
                </a:solidFill>
                <a:latin typeface="Arial"/>
                <a:cs typeface="Arial"/>
              </a:rPr>
              <a:t> </a:t>
            </a:r>
            <a:r>
              <a:rPr dirty="0" sz="500" spc="-20" b="1">
                <a:solidFill>
                  <a:srgbClr val="595959"/>
                </a:solidFill>
                <a:latin typeface="Arial"/>
                <a:cs typeface="Arial"/>
              </a:rPr>
              <a:t>He</a:t>
            </a:r>
            <a:r>
              <a:rPr dirty="0" sz="500" spc="-20" b="1">
                <a:solidFill>
                  <a:srgbClr val="7E7E80"/>
                </a:solidFill>
                <a:latin typeface="Arial"/>
                <a:cs typeface="Arial"/>
              </a:rPr>
              <a:t>lp</a:t>
            </a:r>
            <a:endParaRPr sz="500">
              <a:latin typeface="Arial"/>
              <a:cs typeface="Arial"/>
            </a:endParaRPr>
          </a:p>
          <a:p>
            <a:pPr marL="22225">
              <a:lnSpc>
                <a:spcPct val="100000"/>
              </a:lnSpc>
              <a:spcBef>
                <a:spcPts val="100"/>
              </a:spcBef>
            </a:pPr>
            <a:r>
              <a:rPr dirty="0" sz="1250" spc="225">
                <a:solidFill>
                  <a:srgbClr val="282828"/>
                </a:solidFill>
                <a:latin typeface="Times New Roman"/>
                <a:cs typeface="Times New Roman"/>
              </a:rPr>
              <a:t>error.</a:t>
            </a:r>
            <a:r>
              <a:rPr dirty="0" sz="1250" spc="-14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dirty="0" sz="1250" spc="80">
                <a:solidFill>
                  <a:srgbClr val="282828"/>
                </a:solidFill>
                <a:latin typeface="Times New Roman"/>
                <a:cs typeface="Times New Roman"/>
              </a:rPr>
              <a:t>log</a:t>
            </a:r>
            <a:r>
              <a:rPr dirty="0" sz="1250" spc="80">
                <a:solidFill>
                  <a:srgbClr val="6E6E70"/>
                </a:solidFill>
                <a:latin typeface="Times New Roman"/>
                <a:cs typeface="Times New Roman"/>
              </a:rPr>
              <a:t>l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10263416" y="38773"/>
            <a:ext cx="94615" cy="1250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50" spc="-25">
                <a:solidFill>
                  <a:srgbClr val="7E7E80"/>
                </a:solidFill>
                <a:latin typeface="Times New Roman"/>
                <a:cs typeface="Times New Roman"/>
              </a:rPr>
              <a:t>oJ</a:t>
            </a:r>
            <a:endParaRPr sz="650">
              <a:latin typeface="Times New Roman"/>
              <a:cs typeface="Times New Roman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10522477" y="45139"/>
            <a:ext cx="77470" cy="1174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" spc="-30">
                <a:solidFill>
                  <a:srgbClr val="7E7E80"/>
                </a:solidFill>
                <a:latin typeface="Times New Roman"/>
                <a:cs typeface="Times New Roman"/>
              </a:rPr>
              <a:t>X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3806822" y="4309988"/>
            <a:ext cx="63500" cy="1708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50" spc="-20">
                <a:solidFill>
                  <a:srgbClr val="A7A5A7"/>
                </a:solidFill>
                <a:latin typeface="Times New Roman"/>
                <a:cs typeface="Times New Roman"/>
              </a:rPr>
              <a:t>I</a:t>
            </a:r>
            <a:endParaRPr sz="950">
              <a:latin typeface="Times New Roman"/>
              <a:cs typeface="Times New Roman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325189" y="5689787"/>
            <a:ext cx="904875" cy="178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i="1">
                <a:solidFill>
                  <a:srgbClr val="7E7E80"/>
                </a:solidFill>
                <a:latin typeface="Times New Roman"/>
                <a:cs typeface="Times New Roman"/>
              </a:rPr>
              <a:t>P</a:t>
            </a:r>
            <a:r>
              <a:rPr dirty="0" sz="1000" spc="400" i="1">
                <a:solidFill>
                  <a:srgbClr val="7E7E80"/>
                </a:solidFill>
                <a:latin typeface="Times New Roman"/>
                <a:cs typeface="Times New Roman"/>
              </a:rPr>
              <a:t> </a:t>
            </a:r>
            <a:r>
              <a:rPr dirty="0" sz="600">
                <a:solidFill>
                  <a:srgbClr val="6E6E70"/>
                </a:solidFill>
                <a:latin typeface="Arial"/>
                <a:cs typeface="Arial"/>
              </a:rPr>
              <a:t>Ty</a:t>
            </a:r>
            <a:r>
              <a:rPr dirty="0" sz="600">
                <a:solidFill>
                  <a:srgbClr val="8E8E90"/>
                </a:solidFill>
                <a:latin typeface="Arial"/>
                <a:cs typeface="Arial"/>
              </a:rPr>
              <a:t>pe</a:t>
            </a:r>
            <a:r>
              <a:rPr dirty="0" sz="600" spc="80">
                <a:solidFill>
                  <a:srgbClr val="8E8E90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6E6E70"/>
                </a:solidFill>
                <a:latin typeface="Arial"/>
                <a:cs typeface="Arial"/>
              </a:rPr>
              <a:t>h</a:t>
            </a:r>
            <a:r>
              <a:rPr dirty="0" sz="600">
                <a:solidFill>
                  <a:srgbClr val="8E8E90"/>
                </a:solidFill>
                <a:latin typeface="Arial"/>
                <a:cs typeface="Arial"/>
              </a:rPr>
              <a:t>ere</a:t>
            </a:r>
            <a:r>
              <a:rPr dirty="0" sz="600" spc="35">
                <a:solidFill>
                  <a:srgbClr val="8E8E90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6E6E70"/>
                </a:solidFill>
                <a:latin typeface="Arial"/>
                <a:cs typeface="Arial"/>
              </a:rPr>
              <a:t>t</a:t>
            </a:r>
            <a:r>
              <a:rPr dirty="0" sz="600">
                <a:solidFill>
                  <a:srgbClr val="8E8E90"/>
                </a:solidFill>
                <a:latin typeface="Arial"/>
                <a:cs typeface="Arial"/>
              </a:rPr>
              <a:t>o</a:t>
            </a:r>
            <a:r>
              <a:rPr dirty="0" sz="600" spc="65">
                <a:solidFill>
                  <a:srgbClr val="8E8E90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8E8E90"/>
                </a:solidFill>
                <a:latin typeface="Arial"/>
                <a:cs typeface="Arial"/>
              </a:rPr>
              <a:t>search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0692000" cy="6014249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76336" y="5583868"/>
            <a:ext cx="8515616" cy="402435"/>
          </a:xfrm>
          <a:prstGeom prst="rect">
            <a:avLst/>
          </a:prstGeom>
        </p:spPr>
      </p:pic>
      <p:sp>
        <p:nvSpPr>
          <p:cNvPr id="3" name="object 3" descr=""/>
          <p:cNvSpPr/>
          <p:nvPr/>
        </p:nvSpPr>
        <p:spPr>
          <a:xfrm>
            <a:off x="0" y="0"/>
            <a:ext cx="5715" cy="5829935"/>
          </a:xfrm>
          <a:custGeom>
            <a:avLst/>
            <a:gdLst/>
            <a:ahLst/>
            <a:cxnLst/>
            <a:rect l="l" t="t" r="r" b="b"/>
            <a:pathLst>
              <a:path w="5715" h="5829935">
                <a:moveTo>
                  <a:pt x="0" y="0"/>
                </a:moveTo>
                <a:lnTo>
                  <a:pt x="5580" y="0"/>
                </a:lnTo>
                <a:lnTo>
                  <a:pt x="5580" y="5829801"/>
                </a:lnTo>
                <a:lnTo>
                  <a:pt x="0" y="5829801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/>
          <p:nvPr/>
        </p:nvSpPr>
        <p:spPr>
          <a:xfrm>
            <a:off x="273437" y="5947178"/>
            <a:ext cx="1903095" cy="0"/>
          </a:xfrm>
          <a:custGeom>
            <a:avLst/>
            <a:gdLst/>
            <a:ahLst/>
            <a:cxnLst/>
            <a:rect l="l" t="t" r="r" b="b"/>
            <a:pathLst>
              <a:path w="1903095" h="0">
                <a:moveTo>
                  <a:pt x="0" y="0"/>
                </a:moveTo>
                <a:lnTo>
                  <a:pt x="1902898" y="0"/>
                </a:lnTo>
              </a:path>
            </a:pathLst>
          </a:custGeom>
          <a:ln w="9501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 txBox="1"/>
          <p:nvPr/>
        </p:nvSpPr>
        <p:spPr>
          <a:xfrm>
            <a:off x="12405" y="29333"/>
            <a:ext cx="1066800" cy="448309"/>
          </a:xfrm>
          <a:prstGeom prst="rect">
            <a:avLst/>
          </a:prstGeom>
        </p:spPr>
        <p:txBody>
          <a:bodyPr wrap="square" lIns="0" tIns="406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20"/>
              </a:spcBef>
            </a:pPr>
            <a:r>
              <a:rPr dirty="0" sz="550">
                <a:solidFill>
                  <a:srgbClr val="A0BAC1"/>
                </a:solidFill>
                <a:latin typeface="Times New Roman"/>
                <a:cs typeface="Times New Roman"/>
              </a:rPr>
              <a:t>']</a:t>
            </a:r>
            <a:r>
              <a:rPr dirty="0" sz="550" spc="425">
                <a:solidFill>
                  <a:srgbClr val="A0BAC1"/>
                </a:solidFill>
                <a:latin typeface="Times New Roman"/>
                <a:cs typeface="Times New Roman"/>
              </a:rPr>
              <a:t> </a:t>
            </a:r>
            <a:r>
              <a:rPr dirty="0" sz="550" spc="-10">
                <a:solidFill>
                  <a:srgbClr val="8C8C8E"/>
                </a:solidFill>
                <a:latin typeface="Times New Roman"/>
                <a:cs typeface="Times New Roman"/>
              </a:rPr>
              <a:t>.</a:t>
            </a:r>
            <a:r>
              <a:rPr dirty="0" sz="550" spc="-10">
                <a:solidFill>
                  <a:srgbClr val="BCBABC"/>
                </a:solidFill>
                <a:latin typeface="Times New Roman"/>
                <a:cs typeface="Times New Roman"/>
              </a:rPr>
              <a:t>9iti;1nore</a:t>
            </a:r>
            <a:r>
              <a:rPr dirty="0" sz="550" spc="10">
                <a:solidFill>
                  <a:srgbClr val="BCBABC"/>
                </a:solidFill>
                <a:latin typeface="Times New Roman"/>
                <a:cs typeface="Times New Roman"/>
              </a:rPr>
              <a:t> </a:t>
            </a:r>
            <a:r>
              <a:rPr dirty="0" sz="550">
                <a:solidFill>
                  <a:srgbClr val="CDCDCA"/>
                </a:solidFill>
                <a:latin typeface="Times New Roman"/>
                <a:cs typeface="Times New Roman"/>
              </a:rPr>
              <a:t>-</a:t>
            </a:r>
            <a:r>
              <a:rPr dirty="0" sz="550" spc="80">
                <a:solidFill>
                  <a:srgbClr val="CDCDCA"/>
                </a:solidFill>
                <a:latin typeface="Times New Roman"/>
                <a:cs typeface="Times New Roman"/>
              </a:rPr>
              <a:t> </a:t>
            </a:r>
            <a:r>
              <a:rPr dirty="0" sz="550" spc="-10">
                <a:solidFill>
                  <a:srgbClr val="BCBABC"/>
                </a:solidFill>
                <a:latin typeface="Times New Roman"/>
                <a:cs typeface="Times New Roman"/>
              </a:rPr>
              <a:t>Notepad</a:t>
            </a:r>
            <a:endParaRPr sz="550">
              <a:latin typeface="Times New Roman"/>
              <a:cs typeface="Times New Roman"/>
            </a:endParaRPr>
          </a:p>
          <a:p>
            <a:pPr marL="31115">
              <a:lnSpc>
                <a:spcPts val="635"/>
              </a:lnSpc>
              <a:spcBef>
                <a:spcPts val="220"/>
              </a:spcBef>
            </a:pPr>
            <a:r>
              <a:rPr dirty="0" sz="550">
                <a:solidFill>
                  <a:srgbClr val="A3A1A3"/>
                </a:solidFill>
                <a:latin typeface="Times New Roman"/>
                <a:cs typeface="Times New Roman"/>
              </a:rPr>
              <a:t>F</a:t>
            </a:r>
            <a:r>
              <a:rPr dirty="0" sz="550">
                <a:solidFill>
                  <a:srgbClr val="BCBABC"/>
                </a:solidFill>
                <a:latin typeface="Times New Roman"/>
                <a:cs typeface="Times New Roman"/>
              </a:rPr>
              <a:t>il</a:t>
            </a:r>
            <a:r>
              <a:rPr dirty="0" sz="550">
                <a:solidFill>
                  <a:srgbClr val="8C8C8E"/>
                </a:solidFill>
                <a:latin typeface="Times New Roman"/>
                <a:cs typeface="Times New Roman"/>
              </a:rPr>
              <a:t>e</a:t>
            </a:r>
            <a:r>
              <a:rPr dirty="0" sz="550" spc="470">
                <a:solidFill>
                  <a:srgbClr val="8C8C8E"/>
                </a:solidFill>
                <a:latin typeface="Times New Roman"/>
                <a:cs typeface="Times New Roman"/>
              </a:rPr>
              <a:t> </a:t>
            </a:r>
            <a:r>
              <a:rPr dirty="0" sz="550">
                <a:solidFill>
                  <a:srgbClr val="8C8C8E"/>
                </a:solidFill>
                <a:latin typeface="Times New Roman"/>
                <a:cs typeface="Times New Roman"/>
              </a:rPr>
              <a:t>Edit</a:t>
            </a:r>
            <a:r>
              <a:rPr dirty="0" sz="550" spc="420">
                <a:solidFill>
                  <a:srgbClr val="8C8C8E"/>
                </a:solidFill>
                <a:latin typeface="Times New Roman"/>
                <a:cs typeface="Times New Roman"/>
              </a:rPr>
              <a:t> </a:t>
            </a:r>
            <a:r>
              <a:rPr dirty="0" sz="550">
                <a:solidFill>
                  <a:srgbClr val="A3A1A3"/>
                </a:solidFill>
                <a:latin typeface="Times New Roman"/>
                <a:cs typeface="Times New Roman"/>
              </a:rPr>
              <a:t>Format</a:t>
            </a:r>
            <a:r>
              <a:rPr dirty="0" sz="550" spc="405">
                <a:solidFill>
                  <a:srgbClr val="A3A1A3"/>
                </a:solidFill>
                <a:latin typeface="Times New Roman"/>
                <a:cs typeface="Times New Roman"/>
              </a:rPr>
              <a:t> </a:t>
            </a:r>
            <a:r>
              <a:rPr dirty="0" sz="550">
                <a:solidFill>
                  <a:srgbClr val="A3A1A3"/>
                </a:solidFill>
                <a:latin typeface="Times New Roman"/>
                <a:cs typeface="Times New Roman"/>
              </a:rPr>
              <a:t>View</a:t>
            </a:r>
            <a:r>
              <a:rPr dirty="0" sz="550" spc="430">
                <a:solidFill>
                  <a:srgbClr val="A3A1A3"/>
                </a:solidFill>
                <a:latin typeface="Times New Roman"/>
                <a:cs typeface="Times New Roman"/>
              </a:rPr>
              <a:t> </a:t>
            </a:r>
            <a:r>
              <a:rPr dirty="0" sz="550" spc="-20">
                <a:solidFill>
                  <a:srgbClr val="8C8C8E"/>
                </a:solidFill>
                <a:latin typeface="Times New Roman"/>
                <a:cs typeface="Times New Roman"/>
              </a:rPr>
              <a:t>Help</a:t>
            </a:r>
            <a:endParaRPr sz="550">
              <a:latin typeface="Times New Roman"/>
              <a:cs typeface="Times New Roman"/>
            </a:endParaRPr>
          </a:p>
          <a:p>
            <a:pPr marL="29845">
              <a:lnSpc>
                <a:spcPts val="1595"/>
              </a:lnSpc>
            </a:pPr>
            <a:r>
              <a:rPr dirty="0" sz="1350" spc="-10">
                <a:solidFill>
                  <a:srgbClr val="46494B"/>
                </a:solidFill>
                <a:latin typeface="Courier New"/>
                <a:cs typeface="Courier New"/>
              </a:rPr>
              <a:t>*</a:t>
            </a:r>
            <a:r>
              <a:rPr dirty="0" sz="1350" spc="-10">
                <a:solidFill>
                  <a:srgbClr val="111113"/>
                </a:solidFill>
                <a:latin typeface="Courier New"/>
                <a:cs typeface="Courier New"/>
              </a:rPr>
              <a:t>.log</a:t>
            </a:r>
            <a:endParaRPr sz="1350">
              <a:latin typeface="Courier New"/>
              <a:cs typeface="Courier New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10261833" y="51505"/>
            <a:ext cx="100330" cy="1098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50" spc="-10">
                <a:solidFill>
                  <a:srgbClr val="BCBABC"/>
                </a:solidFill>
                <a:latin typeface="Arial"/>
                <a:cs typeface="Arial"/>
              </a:rPr>
              <a:t>l'.il</a:t>
            </a:r>
            <a:endParaRPr sz="550">
              <a:latin typeface="Arial"/>
              <a:cs typeface="Arial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10522477" y="45139"/>
            <a:ext cx="77470" cy="1174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" spc="-30">
                <a:solidFill>
                  <a:srgbClr val="BCBABC"/>
                </a:solidFill>
                <a:latin typeface="Times New Roman"/>
                <a:cs typeface="Times New Roman"/>
              </a:rPr>
              <a:t>X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325189" y="5689787"/>
            <a:ext cx="904875" cy="178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i="1">
                <a:solidFill>
                  <a:srgbClr val="777779"/>
                </a:solidFill>
                <a:latin typeface="Times New Roman"/>
                <a:cs typeface="Times New Roman"/>
              </a:rPr>
              <a:t>P</a:t>
            </a:r>
            <a:r>
              <a:rPr dirty="0" sz="1000" spc="400" i="1">
                <a:solidFill>
                  <a:srgbClr val="777779"/>
                </a:solidFill>
                <a:latin typeface="Times New Roman"/>
                <a:cs typeface="Times New Roman"/>
              </a:rPr>
              <a:t> </a:t>
            </a:r>
            <a:r>
              <a:rPr dirty="0" sz="600">
                <a:solidFill>
                  <a:srgbClr val="676767"/>
                </a:solidFill>
                <a:latin typeface="Arial"/>
                <a:cs typeface="Arial"/>
              </a:rPr>
              <a:t>Ty</a:t>
            </a:r>
            <a:r>
              <a:rPr dirty="0" sz="600">
                <a:solidFill>
                  <a:srgbClr val="8C8C8E"/>
                </a:solidFill>
                <a:latin typeface="Arial"/>
                <a:cs typeface="Arial"/>
              </a:rPr>
              <a:t>pe</a:t>
            </a:r>
            <a:r>
              <a:rPr dirty="0" sz="600" spc="80">
                <a:solidFill>
                  <a:srgbClr val="8C8C8E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676767"/>
                </a:solidFill>
                <a:latin typeface="Arial"/>
                <a:cs typeface="Arial"/>
              </a:rPr>
              <a:t>h</a:t>
            </a:r>
            <a:r>
              <a:rPr dirty="0" sz="600">
                <a:solidFill>
                  <a:srgbClr val="8C8C8E"/>
                </a:solidFill>
                <a:latin typeface="Arial"/>
                <a:cs typeface="Arial"/>
              </a:rPr>
              <a:t>ere</a:t>
            </a:r>
            <a:r>
              <a:rPr dirty="0" sz="600" spc="35">
                <a:solidFill>
                  <a:srgbClr val="8C8C8E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676767"/>
                </a:solidFill>
                <a:latin typeface="Arial"/>
                <a:cs typeface="Arial"/>
              </a:rPr>
              <a:t>t</a:t>
            </a:r>
            <a:r>
              <a:rPr dirty="0" sz="600">
                <a:solidFill>
                  <a:srgbClr val="8C8C8E"/>
                </a:solidFill>
                <a:latin typeface="Arial"/>
                <a:cs typeface="Arial"/>
              </a:rPr>
              <a:t>o</a:t>
            </a:r>
            <a:r>
              <a:rPr dirty="0" sz="600" spc="65">
                <a:solidFill>
                  <a:srgbClr val="8C8C8E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8C8C8E"/>
                </a:solidFill>
                <a:latin typeface="Arial"/>
                <a:cs typeface="Arial"/>
              </a:rPr>
              <a:t>search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0692000" cy="6014249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76336" y="5583868"/>
            <a:ext cx="8515616" cy="402435"/>
          </a:xfrm>
          <a:prstGeom prst="rect">
            <a:avLst/>
          </a:prstGeom>
        </p:spPr>
      </p:pic>
      <p:sp>
        <p:nvSpPr>
          <p:cNvPr id="3" name="object 3" descr=""/>
          <p:cNvSpPr/>
          <p:nvPr/>
        </p:nvSpPr>
        <p:spPr>
          <a:xfrm>
            <a:off x="0" y="0"/>
            <a:ext cx="5715" cy="5829935"/>
          </a:xfrm>
          <a:custGeom>
            <a:avLst/>
            <a:gdLst/>
            <a:ahLst/>
            <a:cxnLst/>
            <a:rect l="l" t="t" r="r" b="b"/>
            <a:pathLst>
              <a:path w="5715" h="5829935">
                <a:moveTo>
                  <a:pt x="0" y="0"/>
                </a:moveTo>
                <a:lnTo>
                  <a:pt x="5580" y="0"/>
                </a:lnTo>
                <a:lnTo>
                  <a:pt x="5580" y="5829801"/>
                </a:lnTo>
                <a:lnTo>
                  <a:pt x="0" y="5829801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/>
          <p:nvPr/>
        </p:nvSpPr>
        <p:spPr>
          <a:xfrm>
            <a:off x="273437" y="5947178"/>
            <a:ext cx="1903095" cy="0"/>
          </a:xfrm>
          <a:custGeom>
            <a:avLst/>
            <a:gdLst/>
            <a:ahLst/>
            <a:cxnLst/>
            <a:rect l="l" t="t" r="r" b="b"/>
            <a:pathLst>
              <a:path w="1903095" h="0">
                <a:moveTo>
                  <a:pt x="0" y="0"/>
                </a:moveTo>
                <a:lnTo>
                  <a:pt x="1902898" y="0"/>
                </a:lnTo>
              </a:path>
            </a:pathLst>
          </a:custGeom>
          <a:ln w="9501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 txBox="1"/>
          <p:nvPr/>
        </p:nvSpPr>
        <p:spPr>
          <a:xfrm>
            <a:off x="27303" y="28059"/>
            <a:ext cx="1044575" cy="633095"/>
          </a:xfrm>
          <a:prstGeom prst="rect">
            <a:avLst/>
          </a:prstGeom>
        </p:spPr>
        <p:txBody>
          <a:bodyPr wrap="square" lIns="0" tIns="48260" rIns="0" bIns="0" rtlCol="0" vert="horz">
            <a:spAutoFit/>
          </a:bodyPr>
          <a:lstStyle/>
          <a:p>
            <a:pPr marL="101600">
              <a:lnSpc>
                <a:spcPct val="100000"/>
              </a:lnSpc>
              <a:spcBef>
                <a:spcPts val="380"/>
              </a:spcBef>
            </a:pPr>
            <a:r>
              <a:rPr dirty="0" sz="500" b="1">
                <a:solidFill>
                  <a:srgbClr val="565456"/>
                </a:solidFill>
                <a:latin typeface="Arial"/>
                <a:cs typeface="Arial"/>
              </a:rPr>
              <a:t>.g</a:t>
            </a:r>
            <a:r>
              <a:rPr dirty="0" sz="500" b="1">
                <a:solidFill>
                  <a:srgbClr val="797979"/>
                </a:solidFill>
                <a:latin typeface="Arial"/>
                <a:cs typeface="Arial"/>
              </a:rPr>
              <a:t>it</a:t>
            </a:r>
            <a:r>
              <a:rPr dirty="0" sz="500" b="1">
                <a:solidFill>
                  <a:srgbClr val="A09EA0"/>
                </a:solidFill>
                <a:latin typeface="Arial"/>
                <a:cs typeface="Arial"/>
              </a:rPr>
              <a:t>ig</a:t>
            </a:r>
            <a:r>
              <a:rPr dirty="0" sz="500" b="1">
                <a:solidFill>
                  <a:srgbClr val="797979"/>
                </a:solidFill>
                <a:latin typeface="Arial"/>
                <a:cs typeface="Arial"/>
              </a:rPr>
              <a:t>nore</a:t>
            </a:r>
            <a:r>
              <a:rPr dirty="0" sz="500" spc="-45" b="1">
                <a:solidFill>
                  <a:srgbClr val="797979"/>
                </a:solidFill>
                <a:latin typeface="Arial"/>
                <a:cs typeface="Arial"/>
              </a:rPr>
              <a:t> </a:t>
            </a:r>
            <a:r>
              <a:rPr dirty="0" sz="500" b="1">
                <a:solidFill>
                  <a:srgbClr val="B5B5B5"/>
                </a:solidFill>
                <a:latin typeface="Arial"/>
                <a:cs typeface="Arial"/>
              </a:rPr>
              <a:t>•</a:t>
            </a:r>
            <a:r>
              <a:rPr dirty="0" sz="500" spc="15" b="1">
                <a:solidFill>
                  <a:srgbClr val="B5B5B5"/>
                </a:solidFill>
                <a:latin typeface="Arial"/>
                <a:cs typeface="Arial"/>
              </a:rPr>
              <a:t> </a:t>
            </a:r>
            <a:r>
              <a:rPr dirty="0" sz="500" spc="-10" b="1">
                <a:solidFill>
                  <a:srgbClr val="565456"/>
                </a:solidFill>
                <a:latin typeface="Arial"/>
                <a:cs typeface="Arial"/>
              </a:rPr>
              <a:t>N</a:t>
            </a:r>
            <a:r>
              <a:rPr dirty="0" sz="500" spc="-10" b="1">
                <a:solidFill>
                  <a:srgbClr val="797979"/>
                </a:solidFill>
                <a:latin typeface="Arial"/>
                <a:cs typeface="Arial"/>
              </a:rPr>
              <a:t>ot</a:t>
            </a:r>
            <a:r>
              <a:rPr dirty="0" sz="500" spc="-10" b="1">
                <a:solidFill>
                  <a:srgbClr val="A09EA0"/>
                </a:solidFill>
                <a:latin typeface="Arial"/>
                <a:cs typeface="Arial"/>
              </a:rPr>
              <a:t>ep</a:t>
            </a:r>
            <a:r>
              <a:rPr dirty="0" sz="500" spc="-10" b="1">
                <a:solidFill>
                  <a:srgbClr val="797979"/>
                </a:solidFill>
                <a:latin typeface="Arial"/>
                <a:cs typeface="Arial"/>
              </a:rPr>
              <a:t>a</a:t>
            </a:r>
            <a:r>
              <a:rPr dirty="0" sz="500" spc="-10" b="1">
                <a:solidFill>
                  <a:srgbClr val="565456"/>
                </a:solidFill>
                <a:latin typeface="Arial"/>
                <a:cs typeface="Arial"/>
              </a:rPr>
              <a:t>d</a:t>
            </a:r>
            <a:endParaRPr sz="500">
              <a:latin typeface="Arial"/>
              <a:cs typeface="Arial"/>
            </a:endParaRPr>
          </a:p>
          <a:p>
            <a:pPr marL="12700">
              <a:lnSpc>
                <a:spcPts val="580"/>
              </a:lnSpc>
              <a:spcBef>
                <a:spcPts val="280"/>
              </a:spcBef>
            </a:pPr>
            <a:r>
              <a:rPr dirty="0" sz="500" b="1">
                <a:solidFill>
                  <a:srgbClr val="8C8C8C"/>
                </a:solidFill>
                <a:latin typeface="Arial"/>
                <a:cs typeface="Arial"/>
              </a:rPr>
              <a:t>Fil</a:t>
            </a:r>
            <a:r>
              <a:rPr dirty="0" sz="500" b="1">
                <a:solidFill>
                  <a:srgbClr val="565456"/>
                </a:solidFill>
                <a:latin typeface="Arial"/>
                <a:cs typeface="Arial"/>
              </a:rPr>
              <a:t>e</a:t>
            </a:r>
            <a:r>
              <a:rPr dirty="0" sz="500" spc="395" b="1">
                <a:solidFill>
                  <a:srgbClr val="565456"/>
                </a:solidFill>
                <a:latin typeface="Arial"/>
                <a:cs typeface="Arial"/>
              </a:rPr>
              <a:t> </a:t>
            </a:r>
            <a:r>
              <a:rPr dirty="0" sz="500" b="1">
                <a:solidFill>
                  <a:srgbClr val="797979"/>
                </a:solidFill>
                <a:latin typeface="Arial"/>
                <a:cs typeface="Arial"/>
              </a:rPr>
              <a:t>Edit</a:t>
            </a:r>
            <a:r>
              <a:rPr dirty="0" sz="500" spc="380" b="1">
                <a:solidFill>
                  <a:srgbClr val="797979"/>
                </a:solidFill>
                <a:latin typeface="Arial"/>
                <a:cs typeface="Arial"/>
              </a:rPr>
              <a:t> </a:t>
            </a:r>
            <a:r>
              <a:rPr dirty="0" sz="500" b="1">
                <a:solidFill>
                  <a:srgbClr val="8C8C8C"/>
                </a:solidFill>
                <a:latin typeface="Arial"/>
                <a:cs typeface="Arial"/>
              </a:rPr>
              <a:t>For</a:t>
            </a:r>
            <a:r>
              <a:rPr dirty="0" sz="500" b="1">
                <a:solidFill>
                  <a:srgbClr val="565456"/>
                </a:solidFill>
                <a:latin typeface="Arial"/>
                <a:cs typeface="Arial"/>
              </a:rPr>
              <a:t>ma</a:t>
            </a:r>
            <a:r>
              <a:rPr dirty="0" sz="500" b="1">
                <a:solidFill>
                  <a:srgbClr val="797979"/>
                </a:solidFill>
                <a:latin typeface="Arial"/>
                <a:cs typeface="Arial"/>
              </a:rPr>
              <a:t>t</a:t>
            </a:r>
            <a:r>
              <a:rPr dirty="0" sz="500" spc="409" b="1">
                <a:solidFill>
                  <a:srgbClr val="797979"/>
                </a:solidFill>
                <a:latin typeface="Arial"/>
                <a:cs typeface="Arial"/>
              </a:rPr>
              <a:t> </a:t>
            </a:r>
            <a:r>
              <a:rPr dirty="0" sz="500" b="1">
                <a:solidFill>
                  <a:srgbClr val="6B6969"/>
                </a:solidFill>
                <a:latin typeface="Arial"/>
                <a:cs typeface="Arial"/>
              </a:rPr>
              <a:t>Vie</a:t>
            </a:r>
            <a:r>
              <a:rPr dirty="0" sz="500" b="1">
                <a:solidFill>
                  <a:srgbClr val="8C8C8C"/>
                </a:solidFill>
                <a:latin typeface="Arial"/>
                <a:cs typeface="Arial"/>
              </a:rPr>
              <a:t>w</a:t>
            </a:r>
            <a:r>
              <a:rPr dirty="0" sz="500" spc="465" b="1">
                <a:solidFill>
                  <a:srgbClr val="8C8C8C"/>
                </a:solidFill>
                <a:latin typeface="Arial"/>
                <a:cs typeface="Arial"/>
              </a:rPr>
              <a:t> </a:t>
            </a:r>
            <a:r>
              <a:rPr dirty="0" sz="500" spc="-20" b="1">
                <a:solidFill>
                  <a:srgbClr val="565456"/>
                </a:solidFill>
                <a:latin typeface="Arial"/>
                <a:cs typeface="Arial"/>
              </a:rPr>
              <a:t>He</a:t>
            </a:r>
            <a:r>
              <a:rPr dirty="0" sz="500" spc="-20" b="1">
                <a:solidFill>
                  <a:srgbClr val="797979"/>
                </a:solidFill>
                <a:latin typeface="Arial"/>
                <a:cs typeface="Arial"/>
              </a:rPr>
              <a:t>lp</a:t>
            </a:r>
            <a:endParaRPr sz="500">
              <a:latin typeface="Arial"/>
              <a:cs typeface="Arial"/>
            </a:endParaRPr>
          </a:p>
          <a:p>
            <a:pPr marL="14604">
              <a:lnSpc>
                <a:spcPts val="1540"/>
              </a:lnSpc>
            </a:pPr>
            <a:r>
              <a:rPr dirty="0" sz="1350" spc="-10">
                <a:solidFill>
                  <a:srgbClr val="565456"/>
                </a:solidFill>
                <a:latin typeface="Courier New"/>
                <a:cs typeface="Courier New"/>
              </a:rPr>
              <a:t>*</a:t>
            </a:r>
            <a:r>
              <a:rPr dirty="0" sz="1350" spc="-10">
                <a:solidFill>
                  <a:srgbClr val="1C1A1C"/>
                </a:solidFill>
                <a:latin typeface="Courier New"/>
                <a:cs typeface="Courier New"/>
              </a:rPr>
              <a:t>.log</a:t>
            </a:r>
            <a:endParaRPr sz="1350">
              <a:latin typeface="Courier New"/>
              <a:cs typeface="Courier New"/>
            </a:endParaRPr>
          </a:p>
          <a:p>
            <a:pPr marL="17780">
              <a:lnSpc>
                <a:spcPts val="1500"/>
              </a:lnSpc>
            </a:pPr>
            <a:r>
              <a:rPr dirty="0" sz="1300" spc="-20">
                <a:solidFill>
                  <a:srgbClr val="1C1A1C"/>
                </a:solidFill>
                <a:latin typeface="Courier New"/>
                <a:cs typeface="Courier New"/>
              </a:rPr>
              <a:t>dir/</a:t>
            </a:r>
            <a:endParaRPr sz="1300">
              <a:latin typeface="Courier New"/>
              <a:cs typeface="Courier New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10522432" y="38773"/>
            <a:ext cx="80645" cy="1250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50" spc="-40">
                <a:solidFill>
                  <a:srgbClr val="8C8C8C"/>
                </a:solidFill>
                <a:latin typeface="Times New Roman"/>
                <a:cs typeface="Times New Roman"/>
              </a:rPr>
              <a:t>X</a:t>
            </a:r>
            <a:endParaRPr sz="650">
              <a:latin typeface="Times New Roman"/>
              <a:cs typeface="Times New Roman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1396109" y="1900967"/>
            <a:ext cx="62865" cy="1708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50" spc="-30">
                <a:solidFill>
                  <a:srgbClr val="6B6969"/>
                </a:solidFill>
                <a:latin typeface="Times New Roman"/>
                <a:cs typeface="Times New Roman"/>
              </a:rPr>
              <a:t>I</a:t>
            </a:r>
            <a:endParaRPr sz="950">
              <a:latin typeface="Times New Roman"/>
              <a:cs typeface="Times New Roman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330769" y="5689787"/>
            <a:ext cx="899160" cy="178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i="1">
                <a:solidFill>
                  <a:srgbClr val="797979"/>
                </a:solidFill>
                <a:latin typeface="Times New Roman"/>
                <a:cs typeface="Times New Roman"/>
              </a:rPr>
              <a:t>P</a:t>
            </a:r>
            <a:r>
              <a:rPr dirty="0" sz="1000" spc="425" i="1">
                <a:solidFill>
                  <a:srgbClr val="797979"/>
                </a:solidFill>
                <a:latin typeface="Times New Roman"/>
                <a:cs typeface="Times New Roman"/>
              </a:rPr>
              <a:t> </a:t>
            </a:r>
            <a:r>
              <a:rPr dirty="0" sz="600">
                <a:solidFill>
                  <a:srgbClr val="6B6969"/>
                </a:solidFill>
                <a:latin typeface="Arial"/>
                <a:cs typeface="Arial"/>
              </a:rPr>
              <a:t>Ty</a:t>
            </a:r>
            <a:r>
              <a:rPr dirty="0" sz="600">
                <a:solidFill>
                  <a:srgbClr val="8C8C8C"/>
                </a:solidFill>
                <a:latin typeface="Arial"/>
                <a:cs typeface="Arial"/>
              </a:rPr>
              <a:t>pe </a:t>
            </a:r>
            <a:r>
              <a:rPr dirty="0" sz="600">
                <a:solidFill>
                  <a:srgbClr val="6B6969"/>
                </a:solidFill>
                <a:latin typeface="Arial"/>
                <a:cs typeface="Arial"/>
              </a:rPr>
              <a:t>h</a:t>
            </a:r>
            <a:r>
              <a:rPr dirty="0" sz="600">
                <a:solidFill>
                  <a:srgbClr val="8C8C8C"/>
                </a:solidFill>
                <a:latin typeface="Arial"/>
                <a:cs typeface="Arial"/>
              </a:rPr>
              <a:t>ere</a:t>
            </a:r>
            <a:r>
              <a:rPr dirty="0" sz="600" spc="40">
                <a:solidFill>
                  <a:srgbClr val="8C8C8C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6B6969"/>
                </a:solidFill>
                <a:latin typeface="Arial"/>
                <a:cs typeface="Arial"/>
              </a:rPr>
              <a:t>t</a:t>
            </a:r>
            <a:r>
              <a:rPr dirty="0" sz="600">
                <a:solidFill>
                  <a:srgbClr val="8C8C8C"/>
                </a:solidFill>
                <a:latin typeface="Arial"/>
                <a:cs typeface="Arial"/>
              </a:rPr>
              <a:t>o</a:t>
            </a:r>
            <a:r>
              <a:rPr dirty="0" sz="600" spc="70">
                <a:solidFill>
                  <a:srgbClr val="8C8C8C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8C8C8C"/>
                </a:solidFill>
                <a:latin typeface="Arial"/>
                <a:cs typeface="Arial"/>
              </a:rPr>
              <a:t>search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0692000" cy="6014249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76336" y="5583868"/>
            <a:ext cx="8515616" cy="402435"/>
          </a:xfrm>
          <a:prstGeom prst="rect">
            <a:avLst/>
          </a:prstGeom>
        </p:spPr>
      </p:pic>
      <p:sp>
        <p:nvSpPr>
          <p:cNvPr id="3" name="object 3" descr=""/>
          <p:cNvSpPr/>
          <p:nvPr/>
        </p:nvSpPr>
        <p:spPr>
          <a:xfrm>
            <a:off x="0" y="0"/>
            <a:ext cx="5715" cy="5829935"/>
          </a:xfrm>
          <a:custGeom>
            <a:avLst/>
            <a:gdLst/>
            <a:ahLst/>
            <a:cxnLst/>
            <a:rect l="l" t="t" r="r" b="b"/>
            <a:pathLst>
              <a:path w="5715" h="5829935">
                <a:moveTo>
                  <a:pt x="0" y="0"/>
                </a:moveTo>
                <a:lnTo>
                  <a:pt x="5580" y="0"/>
                </a:lnTo>
                <a:lnTo>
                  <a:pt x="5580" y="5829801"/>
                </a:lnTo>
                <a:lnTo>
                  <a:pt x="0" y="5829801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/>
          <p:nvPr/>
        </p:nvSpPr>
        <p:spPr>
          <a:xfrm>
            <a:off x="273437" y="5947178"/>
            <a:ext cx="1903095" cy="0"/>
          </a:xfrm>
          <a:custGeom>
            <a:avLst/>
            <a:gdLst/>
            <a:ahLst/>
            <a:cxnLst/>
            <a:rect l="l" t="t" r="r" b="b"/>
            <a:pathLst>
              <a:path w="1903095" h="0">
                <a:moveTo>
                  <a:pt x="0" y="0"/>
                </a:moveTo>
                <a:lnTo>
                  <a:pt x="1902898" y="0"/>
                </a:lnTo>
              </a:path>
            </a:pathLst>
          </a:custGeom>
          <a:ln w="9501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 txBox="1"/>
          <p:nvPr/>
        </p:nvSpPr>
        <p:spPr>
          <a:xfrm>
            <a:off x="27303" y="28059"/>
            <a:ext cx="1044575" cy="643890"/>
          </a:xfrm>
          <a:prstGeom prst="rect">
            <a:avLst/>
          </a:prstGeom>
        </p:spPr>
        <p:txBody>
          <a:bodyPr wrap="square" lIns="0" tIns="48260" rIns="0" bIns="0" rtlCol="0" vert="horz">
            <a:spAutoFit/>
          </a:bodyPr>
          <a:lstStyle/>
          <a:p>
            <a:pPr marL="101600">
              <a:lnSpc>
                <a:spcPct val="100000"/>
              </a:lnSpc>
              <a:spcBef>
                <a:spcPts val="380"/>
              </a:spcBef>
            </a:pPr>
            <a:r>
              <a:rPr dirty="0" sz="500" b="1">
                <a:latin typeface="Arial"/>
                <a:cs typeface="Arial"/>
              </a:rPr>
              <a:t>.</a:t>
            </a:r>
            <a:r>
              <a:rPr dirty="0" sz="500" b="1">
                <a:solidFill>
                  <a:srgbClr val="626262"/>
                </a:solidFill>
                <a:latin typeface="Arial"/>
                <a:cs typeface="Arial"/>
              </a:rPr>
              <a:t>g</a:t>
            </a:r>
            <a:r>
              <a:rPr dirty="0" sz="500" b="1">
                <a:solidFill>
                  <a:srgbClr val="878789"/>
                </a:solidFill>
                <a:latin typeface="Arial"/>
                <a:cs typeface="Arial"/>
              </a:rPr>
              <a:t>itig</a:t>
            </a:r>
            <a:r>
              <a:rPr dirty="0" sz="500" b="1">
                <a:solidFill>
                  <a:srgbClr val="626262"/>
                </a:solidFill>
                <a:latin typeface="Arial"/>
                <a:cs typeface="Arial"/>
              </a:rPr>
              <a:t>nor</a:t>
            </a:r>
            <a:r>
              <a:rPr dirty="0" sz="500" b="1">
                <a:solidFill>
                  <a:srgbClr val="9E9EA0"/>
                </a:solidFill>
                <a:latin typeface="Arial"/>
                <a:cs typeface="Arial"/>
              </a:rPr>
              <a:t>e</a:t>
            </a:r>
            <a:r>
              <a:rPr dirty="0" sz="500" spc="-35" b="1">
                <a:solidFill>
                  <a:srgbClr val="9E9EA0"/>
                </a:solidFill>
                <a:latin typeface="Arial"/>
                <a:cs typeface="Arial"/>
              </a:rPr>
              <a:t> </a:t>
            </a:r>
            <a:r>
              <a:rPr dirty="0" sz="500" b="1">
                <a:solidFill>
                  <a:srgbClr val="B3B3B3"/>
                </a:solidFill>
                <a:latin typeface="Arial"/>
                <a:cs typeface="Arial"/>
              </a:rPr>
              <a:t>•</a:t>
            </a:r>
            <a:r>
              <a:rPr dirty="0" sz="500" spc="15" b="1">
                <a:solidFill>
                  <a:srgbClr val="B3B3B3"/>
                </a:solidFill>
                <a:latin typeface="Arial"/>
                <a:cs typeface="Arial"/>
              </a:rPr>
              <a:t> </a:t>
            </a:r>
            <a:r>
              <a:rPr dirty="0" sz="500" spc="-10" b="1">
                <a:solidFill>
                  <a:srgbClr val="4F4F4F"/>
                </a:solidFill>
                <a:latin typeface="Arial"/>
                <a:cs typeface="Arial"/>
              </a:rPr>
              <a:t>N</a:t>
            </a:r>
            <a:r>
              <a:rPr dirty="0" sz="500" spc="-10" b="1">
                <a:solidFill>
                  <a:srgbClr val="777777"/>
                </a:solidFill>
                <a:latin typeface="Arial"/>
                <a:cs typeface="Arial"/>
              </a:rPr>
              <a:t>otepa</a:t>
            </a:r>
            <a:r>
              <a:rPr dirty="0" sz="500" spc="-10" b="1">
                <a:solidFill>
                  <a:srgbClr val="4F4F4F"/>
                </a:solidFill>
                <a:latin typeface="Arial"/>
                <a:cs typeface="Arial"/>
              </a:rPr>
              <a:t>d</a:t>
            </a:r>
            <a:endParaRPr sz="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80"/>
              </a:spcBef>
            </a:pPr>
            <a:r>
              <a:rPr dirty="0" sz="500" b="1">
                <a:solidFill>
                  <a:srgbClr val="878789"/>
                </a:solidFill>
                <a:latin typeface="Arial"/>
                <a:cs typeface="Arial"/>
              </a:rPr>
              <a:t>Fil</a:t>
            </a:r>
            <a:r>
              <a:rPr dirty="0" sz="500" b="1">
                <a:solidFill>
                  <a:srgbClr val="626262"/>
                </a:solidFill>
                <a:latin typeface="Arial"/>
                <a:cs typeface="Arial"/>
              </a:rPr>
              <a:t>e</a:t>
            </a:r>
            <a:r>
              <a:rPr dirty="0" sz="500" spc="390" b="1">
                <a:solidFill>
                  <a:srgbClr val="626262"/>
                </a:solidFill>
                <a:latin typeface="Arial"/>
                <a:cs typeface="Arial"/>
              </a:rPr>
              <a:t> </a:t>
            </a:r>
            <a:r>
              <a:rPr dirty="0" sz="500" b="1">
                <a:solidFill>
                  <a:srgbClr val="777777"/>
                </a:solidFill>
                <a:latin typeface="Arial"/>
                <a:cs typeface="Arial"/>
              </a:rPr>
              <a:t>Edrt</a:t>
            </a:r>
            <a:r>
              <a:rPr dirty="0" sz="500" spc="380" b="1">
                <a:solidFill>
                  <a:srgbClr val="777777"/>
                </a:solidFill>
                <a:latin typeface="Arial"/>
                <a:cs typeface="Arial"/>
              </a:rPr>
              <a:t> </a:t>
            </a:r>
            <a:r>
              <a:rPr dirty="0" sz="500" b="1">
                <a:solidFill>
                  <a:srgbClr val="878789"/>
                </a:solidFill>
                <a:latin typeface="Arial"/>
                <a:cs typeface="Arial"/>
              </a:rPr>
              <a:t>For</a:t>
            </a:r>
            <a:r>
              <a:rPr dirty="0" sz="500" b="1">
                <a:solidFill>
                  <a:srgbClr val="626262"/>
                </a:solidFill>
                <a:latin typeface="Arial"/>
                <a:cs typeface="Arial"/>
              </a:rPr>
              <a:t>ma</a:t>
            </a:r>
            <a:r>
              <a:rPr dirty="0" sz="500" b="1">
                <a:solidFill>
                  <a:srgbClr val="878789"/>
                </a:solidFill>
                <a:latin typeface="Arial"/>
                <a:cs typeface="Arial"/>
              </a:rPr>
              <a:t>t</a:t>
            </a:r>
            <a:r>
              <a:rPr dirty="0" sz="500" spc="405" b="1">
                <a:solidFill>
                  <a:srgbClr val="878789"/>
                </a:solidFill>
                <a:latin typeface="Arial"/>
                <a:cs typeface="Arial"/>
              </a:rPr>
              <a:t> </a:t>
            </a:r>
            <a:r>
              <a:rPr dirty="0" sz="500" b="1">
                <a:solidFill>
                  <a:srgbClr val="626262"/>
                </a:solidFill>
                <a:latin typeface="Arial"/>
                <a:cs typeface="Arial"/>
              </a:rPr>
              <a:t>Vi</a:t>
            </a:r>
            <a:r>
              <a:rPr dirty="0" sz="500" b="1">
                <a:solidFill>
                  <a:srgbClr val="878789"/>
                </a:solidFill>
                <a:latin typeface="Arial"/>
                <a:cs typeface="Arial"/>
              </a:rPr>
              <a:t>ew</a:t>
            </a:r>
            <a:r>
              <a:rPr dirty="0" sz="500" spc="415" b="1">
                <a:solidFill>
                  <a:srgbClr val="878789"/>
                </a:solidFill>
                <a:latin typeface="Arial"/>
                <a:cs typeface="Arial"/>
              </a:rPr>
              <a:t> </a:t>
            </a:r>
            <a:r>
              <a:rPr dirty="0" sz="500" spc="-20" b="1">
                <a:solidFill>
                  <a:srgbClr val="626262"/>
                </a:solidFill>
                <a:latin typeface="Arial"/>
                <a:cs typeface="Arial"/>
              </a:rPr>
              <a:t>He</a:t>
            </a:r>
            <a:r>
              <a:rPr dirty="0" sz="500" spc="-20" b="1">
                <a:solidFill>
                  <a:srgbClr val="878789"/>
                </a:solidFill>
                <a:latin typeface="Arial"/>
                <a:cs typeface="Arial"/>
              </a:rPr>
              <a:t>tp</a:t>
            </a:r>
            <a:endParaRPr sz="500">
              <a:latin typeface="Arial"/>
              <a:cs typeface="Arial"/>
            </a:endParaRPr>
          </a:p>
          <a:p>
            <a:pPr marL="21590">
              <a:lnSpc>
                <a:spcPct val="100000"/>
              </a:lnSpc>
              <a:spcBef>
                <a:spcPts val="105"/>
              </a:spcBef>
            </a:pPr>
            <a:r>
              <a:rPr dirty="0" sz="1200" spc="-10" b="1">
                <a:solidFill>
                  <a:srgbClr val="4F4F4F"/>
                </a:solidFill>
                <a:latin typeface="Courier New"/>
                <a:cs typeface="Courier New"/>
              </a:rPr>
              <a:t>*</a:t>
            </a:r>
            <a:r>
              <a:rPr dirty="0" sz="1200" spc="-10" b="1">
                <a:solidFill>
                  <a:srgbClr val="161616"/>
                </a:solidFill>
                <a:latin typeface="Courier New"/>
                <a:cs typeface="Courier New"/>
              </a:rPr>
              <a:t>.log</a:t>
            </a:r>
            <a:endParaRPr sz="1200">
              <a:latin typeface="Courier New"/>
              <a:cs typeface="Courier New"/>
            </a:endParaRPr>
          </a:p>
          <a:p>
            <a:pPr marL="15240">
              <a:lnSpc>
                <a:spcPct val="100000"/>
              </a:lnSpc>
            </a:pPr>
            <a:r>
              <a:rPr dirty="0" sz="1300" spc="105">
                <a:solidFill>
                  <a:srgbClr val="2A282A"/>
                </a:solidFill>
                <a:latin typeface="Times New Roman"/>
                <a:cs typeface="Times New Roman"/>
              </a:rPr>
              <a:t>!</a:t>
            </a:r>
            <a:r>
              <a:rPr dirty="0" sz="1300" spc="105">
                <a:solidFill>
                  <a:srgbClr val="626262"/>
                </a:solidFill>
                <a:latin typeface="Times New Roman"/>
                <a:cs typeface="Times New Roman"/>
              </a:rPr>
              <a:t>l</a:t>
            </a:r>
            <a:r>
              <a:rPr dirty="0" sz="1300" spc="105">
                <a:solidFill>
                  <a:srgbClr val="161616"/>
                </a:solidFill>
                <a:latin typeface="Times New Roman"/>
                <a:cs typeface="Times New Roman"/>
              </a:rPr>
              <a:t>dir/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10522419" y="45139"/>
            <a:ext cx="95885" cy="1174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" spc="114" b="1">
                <a:solidFill>
                  <a:srgbClr val="878789"/>
                </a:solidFill>
                <a:latin typeface="Times New Roman"/>
                <a:cs typeface="Times New Roman"/>
              </a:rPr>
              <a:t>X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2540082" y="2985305"/>
            <a:ext cx="76835" cy="1708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50" spc="85">
                <a:solidFill>
                  <a:srgbClr val="9E9EA0"/>
                </a:solidFill>
                <a:latin typeface="Times New Roman"/>
                <a:cs typeface="Times New Roman"/>
              </a:rPr>
              <a:t>I</a:t>
            </a:r>
            <a:endParaRPr sz="950">
              <a:latin typeface="Times New Roman"/>
              <a:cs typeface="Times New Roman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325866" y="5689787"/>
            <a:ext cx="904875" cy="178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160" b="1" i="1">
                <a:solidFill>
                  <a:srgbClr val="777777"/>
                </a:solidFill>
                <a:latin typeface="Times New Roman"/>
                <a:cs typeface="Times New Roman"/>
              </a:rPr>
              <a:t>P</a:t>
            </a:r>
            <a:r>
              <a:rPr dirty="0" sz="1000" spc="210" b="1" i="1">
                <a:solidFill>
                  <a:srgbClr val="777777"/>
                </a:solidFill>
                <a:latin typeface="Times New Roman"/>
                <a:cs typeface="Times New Roman"/>
              </a:rPr>
              <a:t> </a:t>
            </a:r>
            <a:r>
              <a:rPr dirty="0" sz="550" b="1">
                <a:solidFill>
                  <a:srgbClr val="626262"/>
                </a:solidFill>
                <a:latin typeface="Arial"/>
                <a:cs typeface="Arial"/>
              </a:rPr>
              <a:t>Ty</a:t>
            </a:r>
            <a:r>
              <a:rPr dirty="0" sz="550" b="1">
                <a:solidFill>
                  <a:srgbClr val="878789"/>
                </a:solidFill>
                <a:latin typeface="Arial"/>
                <a:cs typeface="Arial"/>
              </a:rPr>
              <a:t>pe</a:t>
            </a:r>
            <a:r>
              <a:rPr dirty="0" sz="550" spc="135" b="1">
                <a:solidFill>
                  <a:srgbClr val="878789"/>
                </a:solidFill>
                <a:latin typeface="Arial"/>
                <a:cs typeface="Arial"/>
              </a:rPr>
              <a:t> </a:t>
            </a:r>
            <a:r>
              <a:rPr dirty="0" sz="550" b="1">
                <a:solidFill>
                  <a:srgbClr val="626262"/>
                </a:solidFill>
                <a:latin typeface="Arial"/>
                <a:cs typeface="Arial"/>
              </a:rPr>
              <a:t>h</a:t>
            </a:r>
            <a:r>
              <a:rPr dirty="0" sz="550" b="1">
                <a:solidFill>
                  <a:srgbClr val="878789"/>
                </a:solidFill>
                <a:latin typeface="Arial"/>
                <a:cs typeface="Arial"/>
              </a:rPr>
              <a:t>ere</a:t>
            </a:r>
            <a:r>
              <a:rPr dirty="0" sz="550" spc="90" b="1">
                <a:solidFill>
                  <a:srgbClr val="878789"/>
                </a:solidFill>
                <a:latin typeface="Arial"/>
                <a:cs typeface="Arial"/>
              </a:rPr>
              <a:t> </a:t>
            </a:r>
            <a:r>
              <a:rPr dirty="0" sz="550" b="1">
                <a:solidFill>
                  <a:srgbClr val="626262"/>
                </a:solidFill>
                <a:latin typeface="Arial"/>
                <a:cs typeface="Arial"/>
              </a:rPr>
              <a:t>t</a:t>
            </a:r>
            <a:r>
              <a:rPr dirty="0" sz="550" b="1">
                <a:solidFill>
                  <a:srgbClr val="878789"/>
                </a:solidFill>
                <a:latin typeface="Arial"/>
                <a:cs typeface="Arial"/>
              </a:rPr>
              <a:t>o</a:t>
            </a:r>
            <a:r>
              <a:rPr dirty="0" sz="550" spc="100" b="1">
                <a:solidFill>
                  <a:srgbClr val="878789"/>
                </a:solidFill>
                <a:latin typeface="Arial"/>
                <a:cs typeface="Arial"/>
              </a:rPr>
              <a:t> </a:t>
            </a:r>
            <a:r>
              <a:rPr dirty="0" sz="550" spc="-10" b="1">
                <a:solidFill>
                  <a:srgbClr val="878789"/>
                </a:solidFill>
                <a:latin typeface="Arial"/>
                <a:cs typeface="Arial"/>
              </a:rPr>
              <a:t>search</a:t>
            </a:r>
            <a:endParaRPr sz="5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0692000" cy="6014249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76336" y="5583868"/>
            <a:ext cx="8515616" cy="402435"/>
          </a:xfrm>
          <a:prstGeom prst="rect">
            <a:avLst/>
          </a:prstGeom>
        </p:spPr>
      </p:pic>
      <p:sp>
        <p:nvSpPr>
          <p:cNvPr id="3" name="object 3" descr=""/>
          <p:cNvSpPr/>
          <p:nvPr/>
        </p:nvSpPr>
        <p:spPr>
          <a:xfrm>
            <a:off x="0" y="0"/>
            <a:ext cx="5715" cy="5829935"/>
          </a:xfrm>
          <a:custGeom>
            <a:avLst/>
            <a:gdLst/>
            <a:ahLst/>
            <a:cxnLst/>
            <a:rect l="l" t="t" r="r" b="b"/>
            <a:pathLst>
              <a:path w="5715" h="5829935">
                <a:moveTo>
                  <a:pt x="0" y="0"/>
                </a:moveTo>
                <a:lnTo>
                  <a:pt x="5580" y="0"/>
                </a:lnTo>
                <a:lnTo>
                  <a:pt x="5580" y="5829801"/>
                </a:lnTo>
                <a:lnTo>
                  <a:pt x="0" y="5829801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/>
          <p:nvPr/>
        </p:nvSpPr>
        <p:spPr>
          <a:xfrm>
            <a:off x="273437" y="5947178"/>
            <a:ext cx="1903095" cy="0"/>
          </a:xfrm>
          <a:custGeom>
            <a:avLst/>
            <a:gdLst/>
            <a:ahLst/>
            <a:cxnLst/>
            <a:rect l="l" t="t" r="r" b="b"/>
            <a:pathLst>
              <a:path w="1903095" h="0">
                <a:moveTo>
                  <a:pt x="0" y="0"/>
                </a:moveTo>
                <a:lnTo>
                  <a:pt x="1902898" y="0"/>
                </a:lnTo>
              </a:path>
            </a:pathLst>
          </a:custGeom>
          <a:ln w="9501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 txBox="1"/>
          <p:nvPr/>
        </p:nvSpPr>
        <p:spPr>
          <a:xfrm>
            <a:off x="29808" y="29333"/>
            <a:ext cx="1038860" cy="635000"/>
          </a:xfrm>
          <a:prstGeom prst="rect">
            <a:avLst/>
          </a:prstGeom>
        </p:spPr>
        <p:txBody>
          <a:bodyPr wrap="square" lIns="0" tIns="40640" rIns="0" bIns="0" rtlCol="0" vert="horz">
            <a:spAutoFit/>
          </a:bodyPr>
          <a:lstStyle/>
          <a:p>
            <a:pPr marL="99060">
              <a:lnSpc>
                <a:spcPct val="100000"/>
              </a:lnSpc>
              <a:spcBef>
                <a:spcPts val="320"/>
              </a:spcBef>
            </a:pPr>
            <a:r>
              <a:rPr dirty="0" sz="550">
                <a:solidFill>
                  <a:srgbClr val="010101"/>
                </a:solidFill>
                <a:latin typeface="Times New Roman"/>
                <a:cs typeface="Times New Roman"/>
              </a:rPr>
              <a:t>.</a:t>
            </a:r>
            <a:r>
              <a:rPr dirty="0" sz="550">
                <a:solidFill>
                  <a:srgbClr val="6B6969"/>
                </a:solidFill>
                <a:latin typeface="Times New Roman"/>
                <a:cs typeface="Times New Roman"/>
              </a:rPr>
              <a:t>git</a:t>
            </a:r>
            <a:r>
              <a:rPr dirty="0" sz="550">
                <a:solidFill>
                  <a:srgbClr val="8E8C8E"/>
                </a:solidFill>
                <a:latin typeface="Times New Roman"/>
                <a:cs typeface="Times New Roman"/>
              </a:rPr>
              <a:t>igno</a:t>
            </a:r>
            <a:r>
              <a:rPr dirty="0" sz="550">
                <a:solidFill>
                  <a:srgbClr val="6B6969"/>
                </a:solidFill>
                <a:latin typeface="Times New Roman"/>
                <a:cs typeface="Times New Roman"/>
              </a:rPr>
              <a:t>r</a:t>
            </a:r>
            <a:r>
              <a:rPr dirty="0" sz="550">
                <a:solidFill>
                  <a:srgbClr val="8E8C8E"/>
                </a:solidFill>
                <a:latin typeface="Times New Roman"/>
                <a:cs typeface="Times New Roman"/>
              </a:rPr>
              <a:t>e</a:t>
            </a:r>
            <a:r>
              <a:rPr dirty="0" sz="550" spc="35">
                <a:solidFill>
                  <a:srgbClr val="8E8C8E"/>
                </a:solidFill>
                <a:latin typeface="Times New Roman"/>
                <a:cs typeface="Times New Roman"/>
              </a:rPr>
              <a:t> </a:t>
            </a:r>
            <a:r>
              <a:rPr dirty="0" sz="550">
                <a:solidFill>
                  <a:srgbClr val="B5B3B3"/>
                </a:solidFill>
                <a:latin typeface="Times New Roman"/>
                <a:cs typeface="Times New Roman"/>
              </a:rPr>
              <a:t>•</a:t>
            </a:r>
            <a:r>
              <a:rPr dirty="0" sz="550" spc="120">
                <a:solidFill>
                  <a:srgbClr val="B5B3B3"/>
                </a:solidFill>
                <a:latin typeface="Times New Roman"/>
                <a:cs typeface="Times New Roman"/>
              </a:rPr>
              <a:t> </a:t>
            </a:r>
            <a:r>
              <a:rPr dirty="0" sz="550" spc="-10">
                <a:solidFill>
                  <a:srgbClr val="565659"/>
                </a:solidFill>
                <a:latin typeface="Times New Roman"/>
                <a:cs typeface="Times New Roman"/>
              </a:rPr>
              <a:t>N</a:t>
            </a:r>
            <a:r>
              <a:rPr dirty="0" sz="550" spc="-10">
                <a:solidFill>
                  <a:srgbClr val="7B797C"/>
                </a:solidFill>
                <a:latin typeface="Times New Roman"/>
                <a:cs typeface="Times New Roman"/>
              </a:rPr>
              <a:t>otepa</a:t>
            </a:r>
            <a:r>
              <a:rPr dirty="0" sz="550" spc="-10">
                <a:solidFill>
                  <a:srgbClr val="565659"/>
                </a:solidFill>
                <a:latin typeface="Times New Roman"/>
                <a:cs typeface="Times New Roman"/>
              </a:rPr>
              <a:t>d</a:t>
            </a:r>
            <a:endParaRPr sz="550">
              <a:latin typeface="Times New Roman"/>
              <a:cs typeface="Times New Roman"/>
            </a:endParaRPr>
          </a:p>
          <a:p>
            <a:pPr marL="13335">
              <a:lnSpc>
                <a:spcPts val="635"/>
              </a:lnSpc>
              <a:spcBef>
                <a:spcPts val="220"/>
              </a:spcBef>
            </a:pPr>
            <a:r>
              <a:rPr dirty="0" sz="550">
                <a:solidFill>
                  <a:srgbClr val="8E8C8E"/>
                </a:solidFill>
                <a:latin typeface="Times New Roman"/>
                <a:cs typeface="Times New Roman"/>
              </a:rPr>
              <a:t>Fil</a:t>
            </a:r>
            <a:r>
              <a:rPr dirty="0" sz="550">
                <a:solidFill>
                  <a:srgbClr val="565659"/>
                </a:solidFill>
                <a:latin typeface="Times New Roman"/>
                <a:cs typeface="Times New Roman"/>
              </a:rPr>
              <a:t>e</a:t>
            </a:r>
            <a:r>
              <a:rPr dirty="0" sz="550" spc="450">
                <a:solidFill>
                  <a:srgbClr val="565659"/>
                </a:solidFill>
                <a:latin typeface="Times New Roman"/>
                <a:cs typeface="Times New Roman"/>
              </a:rPr>
              <a:t> </a:t>
            </a:r>
            <a:r>
              <a:rPr dirty="0" sz="550">
                <a:solidFill>
                  <a:srgbClr val="7B797C"/>
                </a:solidFill>
                <a:latin typeface="Times New Roman"/>
                <a:cs typeface="Times New Roman"/>
              </a:rPr>
              <a:t>Edrt</a:t>
            </a:r>
            <a:r>
              <a:rPr dirty="0" sz="550" spc="415">
                <a:solidFill>
                  <a:srgbClr val="7B797C"/>
                </a:solidFill>
                <a:latin typeface="Times New Roman"/>
                <a:cs typeface="Times New Roman"/>
              </a:rPr>
              <a:t> </a:t>
            </a:r>
            <a:r>
              <a:rPr dirty="0" sz="550">
                <a:solidFill>
                  <a:srgbClr val="7B797C"/>
                </a:solidFill>
                <a:latin typeface="Times New Roman"/>
                <a:cs typeface="Times New Roman"/>
              </a:rPr>
              <a:t>For</a:t>
            </a:r>
            <a:r>
              <a:rPr dirty="0" sz="550">
                <a:solidFill>
                  <a:srgbClr val="565659"/>
                </a:solidFill>
                <a:latin typeface="Times New Roman"/>
                <a:cs typeface="Times New Roman"/>
              </a:rPr>
              <a:t>ma</a:t>
            </a:r>
            <a:r>
              <a:rPr dirty="0" sz="550">
                <a:solidFill>
                  <a:srgbClr val="7B797C"/>
                </a:solidFill>
                <a:latin typeface="Times New Roman"/>
                <a:cs typeface="Times New Roman"/>
              </a:rPr>
              <a:t>t</a:t>
            </a:r>
            <a:r>
              <a:rPr dirty="0" sz="550" spc="415">
                <a:solidFill>
                  <a:srgbClr val="7B797C"/>
                </a:solidFill>
                <a:latin typeface="Times New Roman"/>
                <a:cs typeface="Times New Roman"/>
              </a:rPr>
              <a:t> </a:t>
            </a:r>
            <a:r>
              <a:rPr dirty="0" sz="550">
                <a:solidFill>
                  <a:srgbClr val="7B797C"/>
                </a:solidFill>
                <a:latin typeface="Times New Roman"/>
                <a:cs typeface="Times New Roman"/>
              </a:rPr>
              <a:t>View</a:t>
            </a:r>
            <a:r>
              <a:rPr dirty="0" sz="550" spc="415">
                <a:solidFill>
                  <a:srgbClr val="7B797C"/>
                </a:solidFill>
                <a:latin typeface="Times New Roman"/>
                <a:cs typeface="Times New Roman"/>
              </a:rPr>
              <a:t> </a:t>
            </a:r>
            <a:r>
              <a:rPr dirty="0" sz="550" spc="-20">
                <a:solidFill>
                  <a:srgbClr val="565659"/>
                </a:solidFill>
                <a:latin typeface="Times New Roman"/>
                <a:cs typeface="Times New Roman"/>
              </a:rPr>
              <a:t>He</a:t>
            </a:r>
            <a:r>
              <a:rPr dirty="0" sz="550" spc="-20">
                <a:solidFill>
                  <a:srgbClr val="7B797C"/>
                </a:solidFill>
                <a:latin typeface="Times New Roman"/>
                <a:cs typeface="Times New Roman"/>
              </a:rPr>
              <a:t>lp</a:t>
            </a:r>
            <a:endParaRPr sz="550">
              <a:latin typeface="Times New Roman"/>
              <a:cs typeface="Times New Roman"/>
            </a:endParaRPr>
          </a:p>
          <a:p>
            <a:pPr marL="12700">
              <a:lnSpc>
                <a:spcPts val="1595"/>
              </a:lnSpc>
            </a:pPr>
            <a:r>
              <a:rPr dirty="0" sz="1350" spc="-10">
                <a:solidFill>
                  <a:srgbClr val="565659"/>
                </a:solidFill>
                <a:latin typeface="Courier New"/>
                <a:cs typeface="Courier New"/>
              </a:rPr>
              <a:t>*</a:t>
            </a:r>
            <a:r>
              <a:rPr dirty="0" sz="1350" spc="-10">
                <a:solidFill>
                  <a:srgbClr val="151515"/>
                </a:solidFill>
                <a:latin typeface="Courier New"/>
                <a:cs typeface="Courier New"/>
              </a:rPr>
              <a:t>.log</a:t>
            </a:r>
            <a:endParaRPr sz="1350">
              <a:latin typeface="Courier New"/>
              <a:cs typeface="Courier New"/>
            </a:endParaRPr>
          </a:p>
          <a:p>
            <a:pPr marL="20955">
              <a:lnSpc>
                <a:spcPct val="100000"/>
              </a:lnSpc>
              <a:spcBef>
                <a:spcPts val="25"/>
              </a:spcBef>
            </a:pPr>
            <a:r>
              <a:rPr dirty="0" sz="1200" spc="245">
                <a:solidFill>
                  <a:srgbClr val="2A2828"/>
                </a:solidFill>
                <a:latin typeface="Times New Roman"/>
                <a:cs typeface="Times New Roman"/>
              </a:rPr>
              <a:t>dir/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10262493" y="45139"/>
            <a:ext cx="98425" cy="1174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" spc="-25">
                <a:solidFill>
                  <a:srgbClr val="7B797C"/>
                </a:solidFill>
                <a:latin typeface="Arial"/>
                <a:cs typeface="Arial"/>
              </a:rPr>
              <a:t>Cil</a:t>
            </a:r>
            <a:endParaRPr sz="600">
              <a:latin typeface="Arial"/>
              <a:cs typeface="Arial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10522477" y="45139"/>
            <a:ext cx="71120" cy="1174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" spc="-80">
                <a:solidFill>
                  <a:srgbClr val="8E8C8E"/>
                </a:solidFill>
                <a:latin typeface="Times New Roman"/>
                <a:cs typeface="Times New Roman"/>
              </a:rPr>
              <a:t>X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325189" y="5684197"/>
            <a:ext cx="904875" cy="178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i="1">
                <a:solidFill>
                  <a:srgbClr val="7B797C"/>
                </a:solidFill>
                <a:latin typeface="Times New Roman"/>
                <a:cs typeface="Times New Roman"/>
              </a:rPr>
              <a:t>P</a:t>
            </a:r>
            <a:r>
              <a:rPr dirty="0" sz="1000" spc="440" i="1">
                <a:solidFill>
                  <a:srgbClr val="7B797C"/>
                </a:solidFill>
                <a:latin typeface="Times New Roman"/>
                <a:cs typeface="Times New Roman"/>
              </a:rPr>
              <a:t> </a:t>
            </a:r>
            <a:r>
              <a:rPr dirty="0" sz="600">
                <a:solidFill>
                  <a:srgbClr val="6B6969"/>
                </a:solidFill>
                <a:latin typeface="Arial"/>
                <a:cs typeface="Arial"/>
              </a:rPr>
              <a:t>Ty</a:t>
            </a:r>
            <a:r>
              <a:rPr dirty="0" sz="600">
                <a:solidFill>
                  <a:srgbClr val="8E8C8E"/>
                </a:solidFill>
                <a:latin typeface="Arial"/>
                <a:cs typeface="Arial"/>
              </a:rPr>
              <a:t>pe</a:t>
            </a:r>
            <a:r>
              <a:rPr dirty="0" sz="600" spc="65">
                <a:solidFill>
                  <a:srgbClr val="8E8C8E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6B6969"/>
                </a:solidFill>
                <a:latin typeface="Arial"/>
                <a:cs typeface="Arial"/>
              </a:rPr>
              <a:t>h</a:t>
            </a:r>
            <a:r>
              <a:rPr dirty="0" sz="600">
                <a:solidFill>
                  <a:srgbClr val="8E8C8E"/>
                </a:solidFill>
                <a:latin typeface="Arial"/>
                <a:cs typeface="Arial"/>
              </a:rPr>
              <a:t>ere</a:t>
            </a:r>
            <a:r>
              <a:rPr dirty="0" sz="600" spc="20">
                <a:solidFill>
                  <a:srgbClr val="8E8C8E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565659"/>
                </a:solidFill>
                <a:latin typeface="Arial"/>
                <a:cs typeface="Arial"/>
              </a:rPr>
              <a:t>t</a:t>
            </a:r>
            <a:r>
              <a:rPr dirty="0" sz="600">
                <a:solidFill>
                  <a:srgbClr val="8E8C8E"/>
                </a:solidFill>
                <a:latin typeface="Arial"/>
                <a:cs typeface="Arial"/>
              </a:rPr>
              <a:t>o</a:t>
            </a:r>
            <a:r>
              <a:rPr dirty="0" sz="600" spc="60">
                <a:solidFill>
                  <a:srgbClr val="8E8C8E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8E8C8E"/>
                </a:solidFill>
                <a:latin typeface="Arial"/>
                <a:cs typeface="Arial"/>
              </a:rPr>
              <a:t>search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0692000" cy="6014249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0692000" cy="6014249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0692000" cy="6014249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167764"/>
            <a:ext cx="10692130" cy="5824220"/>
            <a:chOff x="0" y="167764"/>
            <a:chExt cx="10692130" cy="582422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67764"/>
              <a:ext cx="10691953" cy="5812949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290178" y="5969536"/>
              <a:ext cx="1897380" cy="0"/>
            </a:xfrm>
            <a:custGeom>
              <a:avLst/>
              <a:gdLst/>
              <a:ahLst/>
              <a:cxnLst/>
              <a:rect l="l" t="t" r="r" b="b"/>
              <a:pathLst>
                <a:path w="1897380" h="0">
                  <a:moveTo>
                    <a:pt x="0" y="0"/>
                  </a:moveTo>
                  <a:lnTo>
                    <a:pt x="1897319" y="0"/>
                  </a:lnTo>
                </a:path>
              </a:pathLst>
            </a:custGeom>
            <a:ln w="4471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 descr=""/>
          <p:cNvSpPr txBox="1"/>
          <p:nvPr/>
        </p:nvSpPr>
        <p:spPr>
          <a:xfrm>
            <a:off x="9111" y="63459"/>
            <a:ext cx="2192020" cy="1022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50" spc="70">
                <a:solidFill>
                  <a:srgbClr val="9CB1DD"/>
                </a:solidFill>
                <a:latin typeface="Arial"/>
                <a:cs typeface="Arial"/>
              </a:rPr>
              <a:t>f</a:t>
            </a:r>
            <a:r>
              <a:rPr dirty="0" sz="450" spc="434">
                <a:solidFill>
                  <a:srgbClr val="9CB1DD"/>
                </a:solidFill>
                <a:latin typeface="Arial"/>
                <a:cs typeface="Arial"/>
              </a:rPr>
              <a:t>   </a:t>
            </a:r>
            <a:r>
              <a:rPr dirty="0" sz="500">
                <a:solidFill>
                  <a:srgbClr val="524F54"/>
                </a:solidFill>
                <a:latin typeface="Arial"/>
                <a:cs typeface="Arial"/>
              </a:rPr>
              <a:t>M</a:t>
            </a:r>
            <a:r>
              <a:rPr dirty="0" sz="500">
                <a:solidFill>
                  <a:srgbClr val="6B676B"/>
                </a:solidFill>
                <a:latin typeface="Arial"/>
                <a:cs typeface="Arial"/>
              </a:rPr>
              <a:t>I</a:t>
            </a:r>
            <a:r>
              <a:rPr dirty="0" sz="500">
                <a:solidFill>
                  <a:srgbClr val="858387"/>
                </a:solidFill>
                <a:latin typeface="Arial"/>
                <a:cs typeface="Arial"/>
              </a:rPr>
              <a:t>NG</a:t>
            </a:r>
            <a:r>
              <a:rPr dirty="0" sz="500">
                <a:solidFill>
                  <a:srgbClr val="6B676B"/>
                </a:solidFill>
                <a:latin typeface="Arial"/>
                <a:cs typeface="Arial"/>
              </a:rPr>
              <a:t>W</a:t>
            </a:r>
            <a:r>
              <a:rPr dirty="0" sz="500">
                <a:solidFill>
                  <a:srgbClr val="858387"/>
                </a:solidFill>
                <a:latin typeface="Arial"/>
                <a:cs typeface="Arial"/>
              </a:rPr>
              <a:t>l&gt;'!Jc/</a:t>
            </a:r>
            <a:r>
              <a:rPr dirty="0" sz="500">
                <a:solidFill>
                  <a:srgbClr val="524F54"/>
                </a:solidFill>
                <a:latin typeface="Arial"/>
                <a:cs typeface="Arial"/>
              </a:rPr>
              <a:t>l!</a:t>
            </a:r>
            <a:r>
              <a:rPr dirty="0" sz="500">
                <a:solidFill>
                  <a:srgbClr val="858387"/>
                </a:solidFill>
                <a:latin typeface="Arial"/>
                <a:cs typeface="Arial"/>
              </a:rPr>
              <a:t>w,/</a:t>
            </a:r>
            <a:r>
              <a:rPr dirty="0" sz="500">
                <a:solidFill>
                  <a:srgbClr val="524F54"/>
                </a:solidFill>
                <a:latin typeface="Arial"/>
                <a:cs typeface="Arial"/>
              </a:rPr>
              <a:t>H</a:t>
            </a:r>
            <a:r>
              <a:rPr dirty="0" sz="500">
                <a:solidFill>
                  <a:srgbClr val="858387"/>
                </a:solidFill>
                <a:latin typeface="Arial"/>
                <a:cs typeface="Arial"/>
              </a:rPr>
              <a:t>0&lt;d</a:t>
            </a:r>
            <a:r>
              <a:rPr dirty="0" sz="500">
                <a:solidFill>
                  <a:srgbClr val="6B676B"/>
                </a:solidFill>
                <a:latin typeface="Arial"/>
                <a:cs typeface="Arial"/>
              </a:rPr>
              <a:t>[)</a:t>
            </a:r>
            <a:r>
              <a:rPr dirty="0" sz="500">
                <a:solidFill>
                  <a:srgbClr val="858387"/>
                </a:solidFill>
                <a:latin typeface="Arial"/>
                <a:cs typeface="Arial"/>
              </a:rPr>
              <a:t>e,</a:t>
            </a:r>
            <a:r>
              <a:rPr dirty="0" sz="500">
                <a:solidFill>
                  <a:srgbClr val="524F54"/>
                </a:solidFill>
                <a:latin typeface="Arial"/>
                <a:cs typeface="Arial"/>
              </a:rPr>
              <a:t>lct</a:t>
            </a:r>
            <a:r>
              <a:rPr dirty="0" sz="500">
                <a:solidFill>
                  <a:srgbClr val="6B676B"/>
                </a:solidFill>
                <a:latin typeface="Arial"/>
                <a:cs typeface="Arial"/>
              </a:rPr>
              <a:t>op</a:t>
            </a:r>
            <a:r>
              <a:rPr dirty="0" sz="500">
                <a:solidFill>
                  <a:srgbClr val="A5A3AA"/>
                </a:solidFill>
                <a:latin typeface="Arial"/>
                <a:cs typeface="Arial"/>
              </a:rPr>
              <a:t>/</a:t>
            </a:r>
            <a:r>
              <a:rPr dirty="0" sz="500">
                <a:solidFill>
                  <a:srgbClr val="858387"/>
                </a:solidFill>
                <a:latin typeface="Arial"/>
                <a:cs typeface="Arial"/>
              </a:rPr>
              <a:t>&lt;o</a:t>
            </a:r>
            <a:r>
              <a:rPr dirty="0" sz="500">
                <a:solidFill>
                  <a:srgbClr val="524F54"/>
                </a:solidFill>
                <a:latin typeface="Arial"/>
                <a:cs typeface="Arial"/>
              </a:rPr>
              <a:t>d</a:t>
            </a:r>
            <a:r>
              <a:rPr dirty="0" sz="500">
                <a:solidFill>
                  <a:srgbClr val="858387"/>
                </a:solidFill>
                <a:latin typeface="Arial"/>
                <a:cs typeface="Arial"/>
              </a:rPr>
              <a:t>e.p</a:t>
            </a:r>
            <a:r>
              <a:rPr dirty="0" sz="500">
                <a:solidFill>
                  <a:srgbClr val="6B676B"/>
                </a:solidFill>
                <a:latin typeface="Arial"/>
                <a:cs typeface="Arial"/>
              </a:rPr>
              <a:t>l</a:t>
            </a:r>
            <a:r>
              <a:rPr dirty="0" sz="500">
                <a:solidFill>
                  <a:srgbClr val="858387"/>
                </a:solidFill>
                <a:latin typeface="Arial"/>
                <a:cs typeface="Arial"/>
              </a:rPr>
              <a:t>a</a:t>
            </a:r>
            <a:r>
              <a:rPr dirty="0" sz="500">
                <a:solidFill>
                  <a:srgbClr val="6B676B"/>
                </a:solidFill>
                <a:latin typeface="Arial"/>
                <a:cs typeface="Arial"/>
              </a:rPr>
              <a:t>y</a:t>
            </a:r>
            <a:r>
              <a:rPr dirty="0" sz="500" spc="250">
                <a:solidFill>
                  <a:srgbClr val="6B676B"/>
                </a:solidFill>
                <a:latin typeface="Arial"/>
                <a:cs typeface="Arial"/>
              </a:rPr>
              <a:t> </a:t>
            </a:r>
            <a:r>
              <a:rPr dirty="0" sz="500">
                <a:solidFill>
                  <a:srgbClr val="524F54"/>
                </a:solidFill>
                <a:latin typeface="Arial"/>
                <a:cs typeface="Arial"/>
              </a:rPr>
              <a:t>•</a:t>
            </a:r>
            <a:r>
              <a:rPr dirty="0" sz="500">
                <a:solidFill>
                  <a:srgbClr val="858387"/>
                </a:solidFill>
                <a:latin typeface="Arial"/>
                <a:cs typeface="Arial"/>
              </a:rPr>
              <a:t>o</a:t>
            </a:r>
            <a:r>
              <a:rPr dirty="0" sz="500">
                <a:solidFill>
                  <a:srgbClr val="6B676B"/>
                </a:solidFill>
                <a:latin typeface="Arial"/>
                <a:cs typeface="Arial"/>
              </a:rPr>
              <a:t>u</a:t>
            </a:r>
            <a:r>
              <a:rPr dirty="0" sz="500">
                <a:solidFill>
                  <a:srgbClr val="36363B"/>
                </a:solidFill>
                <a:latin typeface="Arial"/>
                <a:cs typeface="Arial"/>
              </a:rPr>
              <a:t>n</a:t>
            </a:r>
            <a:r>
              <a:rPr dirty="0" sz="500">
                <a:solidFill>
                  <a:srgbClr val="6B676B"/>
                </a:solidFill>
                <a:latin typeface="Arial"/>
                <a:cs typeface="Arial"/>
              </a:rPr>
              <a:t>d</a:t>
            </a:r>
            <a:r>
              <a:rPr dirty="0" sz="500">
                <a:solidFill>
                  <a:srgbClr val="858387"/>
                </a:solidFill>
                <a:latin typeface="Arial"/>
                <a:cs typeface="Arial"/>
              </a:rPr>
              <a:t>/T</a:t>
            </a:r>
            <a:r>
              <a:rPr dirty="0" sz="500">
                <a:solidFill>
                  <a:srgbClr val="6B676B"/>
                </a:solidFill>
                <a:latin typeface="Arial"/>
                <a:cs typeface="Arial"/>
              </a:rPr>
              <a:t>u</a:t>
            </a:r>
            <a:r>
              <a:rPr dirty="0" sz="500">
                <a:solidFill>
                  <a:srgbClr val="36363B"/>
                </a:solidFill>
                <a:latin typeface="Arial"/>
                <a:cs typeface="Arial"/>
              </a:rPr>
              <a:t>t</a:t>
            </a:r>
            <a:r>
              <a:rPr dirty="0" sz="500">
                <a:solidFill>
                  <a:srgbClr val="858387"/>
                </a:solidFill>
                <a:latin typeface="Arial"/>
                <a:cs typeface="Arial"/>
              </a:rPr>
              <a:t>,/Git</a:t>
            </a:r>
            <a:r>
              <a:rPr dirty="0" sz="500" spc="315">
                <a:solidFill>
                  <a:srgbClr val="858387"/>
                </a:solidFill>
                <a:latin typeface="Arial"/>
                <a:cs typeface="Arial"/>
              </a:rPr>
              <a:t> </a:t>
            </a:r>
            <a:r>
              <a:rPr dirty="0" sz="500" spc="-10">
                <a:solidFill>
                  <a:srgbClr val="36363B"/>
                </a:solidFill>
                <a:latin typeface="Arial"/>
                <a:cs typeface="Arial"/>
              </a:rPr>
              <a:t>t</a:t>
            </a:r>
            <a:r>
              <a:rPr dirty="0" sz="500" spc="-10">
                <a:solidFill>
                  <a:srgbClr val="524F54"/>
                </a:solidFill>
                <a:latin typeface="Arial"/>
                <a:cs typeface="Arial"/>
              </a:rPr>
              <a:t>ut</a:t>
            </a:r>
            <a:r>
              <a:rPr dirty="0" sz="500" spc="-10">
                <a:solidFill>
                  <a:srgbClr val="858387"/>
                </a:solidFill>
                <a:latin typeface="Arial"/>
                <a:cs typeface="Arial"/>
              </a:rPr>
              <a:t>o</a:t>
            </a:r>
            <a:r>
              <a:rPr dirty="0" sz="500" spc="-10">
                <a:solidFill>
                  <a:srgbClr val="6B676B"/>
                </a:solidFill>
                <a:latin typeface="Arial"/>
                <a:cs typeface="Arial"/>
              </a:rPr>
              <a:t>,</a:t>
            </a:r>
            <a:r>
              <a:rPr dirty="0" sz="500" spc="-10">
                <a:solidFill>
                  <a:srgbClr val="858387"/>
                </a:solidFill>
                <a:latin typeface="Arial"/>
                <a:cs typeface="Arial"/>
              </a:rPr>
              <a:t>ia</a:t>
            </a:r>
            <a:r>
              <a:rPr dirty="0" sz="500" spc="-10">
                <a:solidFill>
                  <a:srgbClr val="36363B"/>
                </a:solidFill>
                <a:latin typeface="Arial"/>
                <a:cs typeface="Arial"/>
              </a:rPr>
              <a:t>l</a:t>
            </a:r>
            <a:r>
              <a:rPr dirty="0" sz="500" spc="-10">
                <a:solidFill>
                  <a:srgbClr val="858387"/>
                </a:solidFill>
                <a:latin typeface="Arial"/>
                <a:cs typeface="Arial"/>
              </a:rPr>
              <a:t>,</a:t>
            </a:r>
            <a:endParaRPr sz="500">
              <a:latin typeface="Arial"/>
              <a:cs typeface="Arial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10247440" y="50728"/>
            <a:ext cx="71755" cy="1174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" spc="25">
                <a:solidFill>
                  <a:srgbClr val="858387"/>
                </a:solidFill>
                <a:latin typeface="Arial"/>
                <a:cs typeface="Arial"/>
              </a:rPr>
              <a:t>0</a:t>
            </a:r>
            <a:endParaRPr sz="600">
              <a:latin typeface="Arial"/>
              <a:cs typeface="Arial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10528057" y="50728"/>
            <a:ext cx="85090" cy="1174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" spc="35">
                <a:solidFill>
                  <a:srgbClr val="858387"/>
                </a:solidFill>
                <a:latin typeface="Times New Roman"/>
                <a:cs typeface="Times New Roman"/>
              </a:rPr>
              <a:t>X</a:t>
            </a:r>
            <a:endParaRPr sz="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0692000" cy="6014249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0692000" cy="6014249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0692000" cy="6014249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0692000" cy="6014249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0692000" cy="6014249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0692000" cy="6014249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0692000" cy="601424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0692000" cy="6014249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0692000" cy="6014249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0692000" cy="6014249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0692000" cy="6014249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0692000" cy="6014249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0692000" cy="6014249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0692000" cy="6014249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0692000" cy="6014249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0692000" cy="6014249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0692000" cy="6014249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0692130" cy="5992495"/>
            <a:chOff x="0" y="0"/>
            <a:chExt cx="10692130" cy="5992495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67764"/>
              <a:ext cx="10691953" cy="5812949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10655675" y="0"/>
              <a:ext cx="5715" cy="5673725"/>
            </a:xfrm>
            <a:custGeom>
              <a:avLst/>
              <a:gdLst/>
              <a:ahLst/>
              <a:cxnLst/>
              <a:rect l="l" t="t" r="r" b="b"/>
              <a:pathLst>
                <a:path w="5715" h="5673725">
                  <a:moveTo>
                    <a:pt x="0" y="0"/>
                  </a:moveTo>
                  <a:lnTo>
                    <a:pt x="5580" y="0"/>
                  </a:lnTo>
                  <a:lnTo>
                    <a:pt x="5580" y="5673298"/>
                  </a:lnTo>
                  <a:lnTo>
                    <a:pt x="0" y="56732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90178" y="5969536"/>
              <a:ext cx="1892300" cy="0"/>
            </a:xfrm>
            <a:custGeom>
              <a:avLst/>
              <a:gdLst/>
              <a:ahLst/>
              <a:cxnLst/>
              <a:rect l="l" t="t" r="r" b="b"/>
              <a:pathLst>
                <a:path w="1892300" h="0">
                  <a:moveTo>
                    <a:pt x="0" y="0"/>
                  </a:moveTo>
                  <a:lnTo>
                    <a:pt x="1891737" y="0"/>
                  </a:lnTo>
                </a:path>
              </a:pathLst>
            </a:custGeom>
            <a:ln w="4471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 descr=""/>
          <p:cNvSpPr txBox="1"/>
          <p:nvPr/>
        </p:nvSpPr>
        <p:spPr>
          <a:xfrm>
            <a:off x="9054" y="57094"/>
            <a:ext cx="2186305" cy="1098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00">
                <a:solidFill>
                  <a:srgbClr val="9CB3DD"/>
                </a:solidFill>
                <a:latin typeface="Arial"/>
                <a:cs typeface="Arial"/>
              </a:rPr>
              <a:t>f</a:t>
            </a:r>
            <a:r>
              <a:rPr dirty="0" sz="500">
                <a:solidFill>
                  <a:srgbClr val="C3BC95"/>
                </a:solidFill>
                <a:latin typeface="Arial"/>
                <a:cs typeface="Arial"/>
              </a:rPr>
              <a:t>')</a:t>
            </a:r>
            <a:r>
              <a:rPr dirty="0" sz="500" spc="420">
                <a:solidFill>
                  <a:srgbClr val="C3BC95"/>
                </a:solidFill>
                <a:latin typeface="Arial"/>
                <a:cs typeface="Arial"/>
              </a:rPr>
              <a:t> </a:t>
            </a:r>
            <a:r>
              <a:rPr dirty="0" sz="550">
                <a:solidFill>
                  <a:srgbClr val="4D4B50"/>
                </a:solidFill>
                <a:latin typeface="Times New Roman"/>
                <a:cs typeface="Times New Roman"/>
              </a:rPr>
              <a:t>M</a:t>
            </a:r>
            <a:r>
              <a:rPr dirty="0" sz="550">
                <a:solidFill>
                  <a:srgbClr val="696769"/>
                </a:solidFill>
                <a:latin typeface="Times New Roman"/>
                <a:cs typeface="Times New Roman"/>
              </a:rPr>
              <a:t>I</a:t>
            </a:r>
            <a:r>
              <a:rPr dirty="0" sz="550">
                <a:solidFill>
                  <a:srgbClr val="878587"/>
                </a:solidFill>
                <a:latin typeface="Times New Roman"/>
                <a:cs typeface="Times New Roman"/>
              </a:rPr>
              <a:t>NG</a:t>
            </a:r>
            <a:r>
              <a:rPr dirty="0" sz="550">
                <a:solidFill>
                  <a:srgbClr val="696769"/>
                </a:solidFill>
                <a:latin typeface="Times New Roman"/>
                <a:cs typeface="Times New Roman"/>
              </a:rPr>
              <a:t>W</a:t>
            </a:r>
            <a:r>
              <a:rPr dirty="0" sz="550">
                <a:solidFill>
                  <a:srgbClr val="878587"/>
                </a:solidFill>
                <a:latin typeface="Times New Roman"/>
                <a:cs typeface="Times New Roman"/>
              </a:rPr>
              <a:t>(&gt;4Jcl</a:t>
            </a:r>
            <a:r>
              <a:rPr dirty="0" sz="550">
                <a:solidFill>
                  <a:srgbClr val="696769"/>
                </a:solidFill>
                <a:latin typeface="Times New Roman"/>
                <a:cs typeface="Times New Roman"/>
              </a:rPr>
              <a:t>l!</a:t>
            </a:r>
            <a:r>
              <a:rPr dirty="0" sz="550">
                <a:solidFill>
                  <a:srgbClr val="878587"/>
                </a:solidFill>
                <a:latin typeface="Times New Roman"/>
                <a:cs typeface="Times New Roman"/>
              </a:rPr>
              <a:t>ms/</a:t>
            </a:r>
            <a:r>
              <a:rPr dirty="0" sz="550">
                <a:solidFill>
                  <a:srgbClr val="696769"/>
                </a:solidFill>
                <a:latin typeface="Times New Roman"/>
                <a:cs typeface="Times New Roman"/>
              </a:rPr>
              <a:t>H</a:t>
            </a:r>
            <a:r>
              <a:rPr dirty="0" sz="550">
                <a:solidFill>
                  <a:srgbClr val="878587"/>
                </a:solidFill>
                <a:latin typeface="Times New Roman"/>
                <a:cs typeface="Times New Roman"/>
              </a:rPr>
              <a:t>0&lt;i&gt;/</a:t>
            </a:r>
            <a:r>
              <a:rPr dirty="0" sz="550">
                <a:solidFill>
                  <a:srgbClr val="696769"/>
                </a:solidFill>
                <a:latin typeface="Times New Roman"/>
                <a:cs typeface="Times New Roman"/>
              </a:rPr>
              <a:t>[)</a:t>
            </a:r>
            <a:r>
              <a:rPr dirty="0" sz="550">
                <a:solidFill>
                  <a:srgbClr val="878587"/>
                </a:solidFill>
                <a:latin typeface="Times New Roman"/>
                <a:cs typeface="Times New Roman"/>
              </a:rPr>
              <a:t>e,</a:t>
            </a:r>
            <a:r>
              <a:rPr dirty="0" sz="550">
                <a:solidFill>
                  <a:srgbClr val="4D4B50"/>
                </a:solidFill>
                <a:latin typeface="Times New Roman"/>
                <a:cs typeface="Times New Roman"/>
              </a:rPr>
              <a:t>lct</a:t>
            </a:r>
            <a:r>
              <a:rPr dirty="0" sz="550">
                <a:solidFill>
                  <a:srgbClr val="696769"/>
                </a:solidFill>
                <a:latin typeface="Times New Roman"/>
                <a:cs typeface="Times New Roman"/>
              </a:rPr>
              <a:t>op</a:t>
            </a:r>
            <a:r>
              <a:rPr dirty="0" sz="550">
                <a:solidFill>
                  <a:srgbClr val="A7A5AC"/>
                </a:solidFill>
                <a:latin typeface="Times New Roman"/>
                <a:cs typeface="Times New Roman"/>
              </a:rPr>
              <a:t>/</a:t>
            </a:r>
            <a:r>
              <a:rPr dirty="0" sz="550">
                <a:solidFill>
                  <a:srgbClr val="878587"/>
                </a:solidFill>
                <a:latin typeface="Times New Roman"/>
                <a:cs typeface="Times New Roman"/>
              </a:rPr>
              <a:t>&lt;0</a:t>
            </a:r>
            <a:r>
              <a:rPr dirty="0" sz="550">
                <a:solidFill>
                  <a:srgbClr val="38383B"/>
                </a:solidFill>
                <a:latin typeface="Times New Roman"/>
                <a:cs typeface="Times New Roman"/>
              </a:rPr>
              <a:t>0</a:t>
            </a:r>
            <a:r>
              <a:rPr dirty="0" sz="550">
                <a:solidFill>
                  <a:srgbClr val="878587"/>
                </a:solidFill>
                <a:latin typeface="Times New Roman"/>
                <a:cs typeface="Times New Roman"/>
              </a:rPr>
              <a:t>e.p</a:t>
            </a:r>
            <a:r>
              <a:rPr dirty="0" sz="550">
                <a:solidFill>
                  <a:srgbClr val="696769"/>
                </a:solidFill>
                <a:latin typeface="Times New Roman"/>
                <a:cs typeface="Times New Roman"/>
              </a:rPr>
              <a:t>l</a:t>
            </a:r>
            <a:r>
              <a:rPr dirty="0" sz="550">
                <a:solidFill>
                  <a:srgbClr val="878587"/>
                </a:solidFill>
                <a:latin typeface="Times New Roman"/>
                <a:cs typeface="Times New Roman"/>
              </a:rPr>
              <a:t>a</a:t>
            </a:r>
            <a:r>
              <a:rPr dirty="0" sz="550">
                <a:solidFill>
                  <a:srgbClr val="696769"/>
                </a:solidFill>
                <a:latin typeface="Times New Roman"/>
                <a:cs typeface="Times New Roman"/>
              </a:rPr>
              <a:t>yw</a:t>
            </a:r>
            <a:r>
              <a:rPr dirty="0" sz="550">
                <a:solidFill>
                  <a:srgbClr val="878587"/>
                </a:solidFill>
                <a:latin typeface="Times New Roman"/>
                <a:cs typeface="Times New Roman"/>
              </a:rPr>
              <a:t>o</a:t>
            </a:r>
            <a:r>
              <a:rPr dirty="0" sz="550">
                <a:solidFill>
                  <a:srgbClr val="696769"/>
                </a:solidFill>
                <a:latin typeface="Times New Roman"/>
                <a:cs typeface="Times New Roman"/>
              </a:rPr>
              <a:t>u</a:t>
            </a:r>
            <a:r>
              <a:rPr dirty="0" sz="550">
                <a:solidFill>
                  <a:srgbClr val="38383B"/>
                </a:solidFill>
                <a:latin typeface="Times New Roman"/>
                <a:cs typeface="Times New Roman"/>
              </a:rPr>
              <a:t>n</a:t>
            </a:r>
            <a:r>
              <a:rPr dirty="0" sz="550">
                <a:solidFill>
                  <a:srgbClr val="696769"/>
                </a:solidFill>
                <a:latin typeface="Times New Roman"/>
                <a:cs typeface="Times New Roman"/>
              </a:rPr>
              <a:t>O</a:t>
            </a:r>
            <a:r>
              <a:rPr dirty="0" sz="550">
                <a:solidFill>
                  <a:srgbClr val="878587"/>
                </a:solidFill>
                <a:latin typeface="Times New Roman"/>
                <a:cs typeface="Times New Roman"/>
              </a:rPr>
              <a:t>/T</a:t>
            </a:r>
            <a:r>
              <a:rPr dirty="0" sz="550">
                <a:solidFill>
                  <a:srgbClr val="696769"/>
                </a:solidFill>
                <a:latin typeface="Times New Roman"/>
                <a:cs typeface="Times New Roman"/>
              </a:rPr>
              <a:t>o</a:t>
            </a:r>
            <a:r>
              <a:rPr dirty="0" sz="550">
                <a:solidFill>
                  <a:srgbClr val="38383B"/>
                </a:solidFill>
                <a:latin typeface="Times New Roman"/>
                <a:cs typeface="Times New Roman"/>
              </a:rPr>
              <a:t>t</a:t>
            </a:r>
            <a:r>
              <a:rPr dirty="0" sz="550">
                <a:solidFill>
                  <a:srgbClr val="878587"/>
                </a:solidFill>
                <a:latin typeface="Times New Roman"/>
                <a:cs typeface="Times New Roman"/>
              </a:rPr>
              <a:t>s/Git</a:t>
            </a:r>
            <a:r>
              <a:rPr dirty="0" sz="550" spc="55">
                <a:solidFill>
                  <a:srgbClr val="878587"/>
                </a:solidFill>
                <a:latin typeface="Times New Roman"/>
                <a:cs typeface="Times New Roman"/>
              </a:rPr>
              <a:t> </a:t>
            </a:r>
            <a:r>
              <a:rPr dirty="0" sz="550" spc="-10">
                <a:solidFill>
                  <a:srgbClr val="38383B"/>
                </a:solidFill>
                <a:latin typeface="Times New Roman"/>
                <a:cs typeface="Times New Roman"/>
              </a:rPr>
              <a:t>tut</a:t>
            </a:r>
            <a:r>
              <a:rPr dirty="0" sz="550" spc="-10">
                <a:solidFill>
                  <a:srgbClr val="878587"/>
                </a:solidFill>
                <a:latin typeface="Times New Roman"/>
                <a:cs typeface="Times New Roman"/>
              </a:rPr>
              <a:t>o</a:t>
            </a:r>
            <a:r>
              <a:rPr dirty="0" sz="550" spc="-10">
                <a:solidFill>
                  <a:srgbClr val="696769"/>
                </a:solidFill>
                <a:latin typeface="Times New Roman"/>
                <a:cs typeface="Times New Roman"/>
              </a:rPr>
              <a:t>,</a:t>
            </a:r>
            <a:r>
              <a:rPr dirty="0" sz="550" spc="-10">
                <a:solidFill>
                  <a:srgbClr val="878587"/>
                </a:solidFill>
                <a:latin typeface="Times New Roman"/>
                <a:cs typeface="Times New Roman"/>
              </a:rPr>
              <a:t>ia</a:t>
            </a:r>
            <a:r>
              <a:rPr dirty="0" sz="550" spc="-10">
                <a:solidFill>
                  <a:srgbClr val="38383B"/>
                </a:solidFill>
                <a:latin typeface="Times New Roman"/>
                <a:cs typeface="Times New Roman"/>
              </a:rPr>
              <a:t>l</a:t>
            </a:r>
            <a:r>
              <a:rPr dirty="0" sz="550" spc="-10">
                <a:solidFill>
                  <a:srgbClr val="878587"/>
                </a:solidFill>
                <a:latin typeface="Times New Roman"/>
                <a:cs typeface="Times New Roman"/>
              </a:rPr>
              <a:t>,</a:t>
            </a:r>
            <a:endParaRPr sz="550">
              <a:latin typeface="Times New Roman"/>
              <a:cs typeface="Times New Roman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10247440" y="50728"/>
            <a:ext cx="71755" cy="1174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" spc="25">
                <a:solidFill>
                  <a:srgbClr val="878587"/>
                </a:solidFill>
                <a:latin typeface="Arial"/>
                <a:cs typeface="Arial"/>
              </a:rPr>
              <a:t>0</a:t>
            </a:r>
            <a:endParaRPr sz="600">
              <a:latin typeface="Arial"/>
              <a:cs typeface="Arial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10528057" y="50728"/>
            <a:ext cx="85090" cy="1174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" spc="35">
                <a:solidFill>
                  <a:srgbClr val="696769"/>
                </a:solidFill>
                <a:latin typeface="Times New Roman"/>
                <a:cs typeface="Times New Roman"/>
              </a:rPr>
              <a:t>X</a:t>
            </a:r>
            <a:endParaRPr sz="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0692000" cy="6014249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0692000" cy="6014249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0692000" cy="6014249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0692000" cy="6014249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4865" y="273961"/>
            <a:ext cx="440847" cy="111787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176336" y="5662119"/>
            <a:ext cx="8515616" cy="324183"/>
          </a:xfrm>
          <a:prstGeom prst="rect">
            <a:avLst/>
          </a:prstGeom>
        </p:spPr>
      </p:pic>
      <p:sp>
        <p:nvSpPr>
          <p:cNvPr id="4" name="object 4" descr=""/>
          <p:cNvSpPr/>
          <p:nvPr/>
        </p:nvSpPr>
        <p:spPr>
          <a:xfrm>
            <a:off x="0" y="0"/>
            <a:ext cx="5715" cy="5829935"/>
          </a:xfrm>
          <a:custGeom>
            <a:avLst/>
            <a:gdLst/>
            <a:ahLst/>
            <a:cxnLst/>
            <a:rect l="l" t="t" r="r" b="b"/>
            <a:pathLst>
              <a:path w="5715" h="5829935">
                <a:moveTo>
                  <a:pt x="0" y="0"/>
                </a:moveTo>
                <a:lnTo>
                  <a:pt x="5580" y="0"/>
                </a:lnTo>
                <a:lnTo>
                  <a:pt x="5580" y="5829801"/>
                </a:lnTo>
                <a:lnTo>
                  <a:pt x="0" y="5829801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/>
          <p:nvPr/>
        </p:nvSpPr>
        <p:spPr>
          <a:xfrm>
            <a:off x="10624984" y="1039706"/>
            <a:ext cx="0" cy="1654810"/>
          </a:xfrm>
          <a:custGeom>
            <a:avLst/>
            <a:gdLst/>
            <a:ahLst/>
            <a:cxnLst/>
            <a:rect l="l" t="t" r="r" b="b"/>
            <a:pathLst>
              <a:path w="0" h="1654810">
                <a:moveTo>
                  <a:pt x="0" y="1654455"/>
                </a:moveTo>
                <a:lnTo>
                  <a:pt x="0" y="0"/>
                </a:lnTo>
              </a:path>
            </a:pathLst>
          </a:custGeom>
          <a:ln w="1116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/>
          <p:nvPr/>
        </p:nvSpPr>
        <p:spPr>
          <a:xfrm>
            <a:off x="2282363" y="1710431"/>
            <a:ext cx="424180" cy="0"/>
          </a:xfrm>
          <a:custGeom>
            <a:avLst/>
            <a:gdLst/>
            <a:ahLst/>
            <a:cxnLst/>
            <a:rect l="l" t="t" r="r" b="b"/>
            <a:pathLst>
              <a:path w="424180" h="0">
                <a:moveTo>
                  <a:pt x="0" y="0"/>
                </a:moveTo>
                <a:lnTo>
                  <a:pt x="424105" y="0"/>
                </a:lnTo>
              </a:path>
            </a:pathLst>
          </a:custGeom>
          <a:ln w="558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 descr=""/>
          <p:cNvSpPr/>
          <p:nvPr/>
        </p:nvSpPr>
        <p:spPr>
          <a:xfrm>
            <a:off x="279017" y="5947178"/>
            <a:ext cx="1903095" cy="0"/>
          </a:xfrm>
          <a:custGeom>
            <a:avLst/>
            <a:gdLst/>
            <a:ahLst/>
            <a:cxnLst/>
            <a:rect l="l" t="t" r="r" b="b"/>
            <a:pathLst>
              <a:path w="1903095" h="0">
                <a:moveTo>
                  <a:pt x="0" y="0"/>
                </a:moveTo>
                <a:lnTo>
                  <a:pt x="1902898" y="0"/>
                </a:lnTo>
              </a:path>
            </a:pathLst>
          </a:custGeom>
          <a:ln w="9501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 descr=""/>
          <p:cNvSpPr/>
          <p:nvPr/>
        </p:nvSpPr>
        <p:spPr>
          <a:xfrm>
            <a:off x="2703839" y="40083"/>
            <a:ext cx="17145" cy="173355"/>
          </a:xfrm>
          <a:custGeom>
            <a:avLst/>
            <a:gdLst/>
            <a:ahLst/>
            <a:cxnLst/>
            <a:rect l="l" t="t" r="r" b="b"/>
            <a:pathLst>
              <a:path w="17144" h="173354">
                <a:moveTo>
                  <a:pt x="16741" y="173213"/>
                </a:moveTo>
                <a:lnTo>
                  <a:pt x="0" y="173213"/>
                </a:lnTo>
                <a:lnTo>
                  <a:pt x="0" y="0"/>
                </a:lnTo>
                <a:lnTo>
                  <a:pt x="16741" y="0"/>
                </a:lnTo>
                <a:lnTo>
                  <a:pt x="16741" y="173213"/>
                </a:lnTo>
                <a:close/>
              </a:path>
            </a:pathLst>
          </a:custGeom>
          <a:solidFill>
            <a:srgbClr val="DBDDE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 descr=""/>
          <p:cNvSpPr/>
          <p:nvPr/>
        </p:nvSpPr>
        <p:spPr>
          <a:xfrm>
            <a:off x="3385237" y="100564"/>
            <a:ext cx="27940" cy="91440"/>
          </a:xfrm>
          <a:custGeom>
            <a:avLst/>
            <a:gdLst/>
            <a:ahLst/>
            <a:cxnLst/>
            <a:rect l="l" t="t" r="r" b="b"/>
            <a:pathLst>
              <a:path w="27939" h="91439">
                <a:moveTo>
                  <a:pt x="27901" y="91164"/>
                </a:moveTo>
                <a:lnTo>
                  <a:pt x="0" y="91164"/>
                </a:lnTo>
                <a:lnTo>
                  <a:pt x="0" y="0"/>
                </a:lnTo>
                <a:lnTo>
                  <a:pt x="27901" y="0"/>
                </a:lnTo>
                <a:lnTo>
                  <a:pt x="27901" y="91164"/>
                </a:lnTo>
                <a:close/>
              </a:path>
            </a:pathLst>
          </a:custGeom>
          <a:solidFill>
            <a:srgbClr val="DBDDE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 descr=""/>
          <p:cNvSpPr/>
          <p:nvPr/>
        </p:nvSpPr>
        <p:spPr>
          <a:xfrm>
            <a:off x="3592749" y="100564"/>
            <a:ext cx="17145" cy="91440"/>
          </a:xfrm>
          <a:custGeom>
            <a:avLst/>
            <a:gdLst/>
            <a:ahLst/>
            <a:cxnLst/>
            <a:rect l="l" t="t" r="r" b="b"/>
            <a:pathLst>
              <a:path w="17145" h="91439">
                <a:moveTo>
                  <a:pt x="16741" y="91164"/>
                </a:moveTo>
                <a:lnTo>
                  <a:pt x="0" y="91164"/>
                </a:lnTo>
                <a:lnTo>
                  <a:pt x="0" y="0"/>
                </a:lnTo>
                <a:lnTo>
                  <a:pt x="16741" y="0"/>
                </a:lnTo>
                <a:lnTo>
                  <a:pt x="16741" y="91164"/>
                </a:lnTo>
                <a:close/>
              </a:path>
            </a:pathLst>
          </a:custGeom>
          <a:solidFill>
            <a:srgbClr val="DBDDE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 descr=""/>
          <p:cNvSpPr/>
          <p:nvPr/>
        </p:nvSpPr>
        <p:spPr>
          <a:xfrm>
            <a:off x="3789848" y="100564"/>
            <a:ext cx="33655" cy="91440"/>
          </a:xfrm>
          <a:custGeom>
            <a:avLst/>
            <a:gdLst/>
            <a:ahLst/>
            <a:cxnLst/>
            <a:rect l="l" t="t" r="r" b="b"/>
            <a:pathLst>
              <a:path w="33654" h="91439">
                <a:moveTo>
                  <a:pt x="33482" y="91164"/>
                </a:moveTo>
                <a:lnTo>
                  <a:pt x="0" y="91164"/>
                </a:lnTo>
                <a:lnTo>
                  <a:pt x="0" y="0"/>
                </a:lnTo>
                <a:lnTo>
                  <a:pt x="33482" y="0"/>
                </a:lnTo>
                <a:lnTo>
                  <a:pt x="33482" y="91164"/>
                </a:lnTo>
                <a:close/>
              </a:path>
            </a:pathLst>
          </a:custGeom>
          <a:solidFill>
            <a:srgbClr val="DBDDE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 descr=""/>
          <p:cNvSpPr txBox="1"/>
          <p:nvPr/>
        </p:nvSpPr>
        <p:spPr>
          <a:xfrm>
            <a:off x="105428" y="34116"/>
            <a:ext cx="5220970" cy="3505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499995" algn="l"/>
                <a:tab pos="4002404" algn="l"/>
              </a:tabLst>
            </a:pPr>
            <a:r>
              <a:rPr dirty="0" sz="500" b="1">
                <a:solidFill>
                  <a:srgbClr val="ED1105"/>
                </a:solidFill>
                <a:latin typeface="Arial"/>
                <a:cs typeface="Arial"/>
              </a:rPr>
              <a:t>D</a:t>
            </a:r>
            <a:r>
              <a:rPr dirty="0" sz="500" spc="185" b="1">
                <a:solidFill>
                  <a:srgbClr val="ED1105"/>
                </a:solidFill>
                <a:latin typeface="Arial"/>
                <a:cs typeface="Arial"/>
              </a:rPr>
              <a:t>  </a:t>
            </a:r>
            <a:r>
              <a:rPr dirty="0" sz="500" b="1">
                <a:solidFill>
                  <a:srgbClr val="8E8E91"/>
                </a:solidFill>
                <a:latin typeface="Arial"/>
                <a:cs typeface="Arial"/>
              </a:rPr>
              <a:t>Complete</a:t>
            </a:r>
            <a:r>
              <a:rPr dirty="0" sz="500" spc="-90" b="1">
                <a:solidFill>
                  <a:srgbClr val="8E8E91"/>
                </a:solidFill>
                <a:latin typeface="Arial"/>
                <a:cs typeface="Arial"/>
              </a:rPr>
              <a:t> </a:t>
            </a:r>
            <a:r>
              <a:rPr dirty="0" sz="500" b="1">
                <a:solidFill>
                  <a:srgbClr val="8E8E91"/>
                </a:solidFill>
                <a:latin typeface="Arial"/>
                <a:cs typeface="Arial"/>
              </a:rPr>
              <a:t>Grt</a:t>
            </a:r>
            <a:r>
              <a:rPr dirty="0" sz="500" spc="-50" b="1">
                <a:solidFill>
                  <a:srgbClr val="8E8E91"/>
                </a:solidFill>
                <a:latin typeface="Arial"/>
                <a:cs typeface="Arial"/>
              </a:rPr>
              <a:t> </a:t>
            </a:r>
            <a:r>
              <a:rPr dirty="0" sz="500" spc="-20" b="1">
                <a:solidFill>
                  <a:srgbClr val="7B7C7E"/>
                </a:solidFill>
                <a:latin typeface="Arial"/>
                <a:cs typeface="Arial"/>
              </a:rPr>
              <a:t>Tutonals</a:t>
            </a:r>
            <a:r>
              <a:rPr dirty="0" sz="500" spc="-25" b="1">
                <a:solidFill>
                  <a:srgbClr val="7B7C7E"/>
                </a:solidFill>
                <a:latin typeface="Arial"/>
                <a:cs typeface="Arial"/>
              </a:rPr>
              <a:t> </a:t>
            </a:r>
            <a:r>
              <a:rPr dirty="0" sz="500" spc="-10" b="1">
                <a:solidFill>
                  <a:srgbClr val="8E8E91"/>
                </a:solidFill>
                <a:latin typeface="Arial"/>
                <a:cs typeface="Arial"/>
              </a:rPr>
              <a:t>For</a:t>
            </a:r>
            <a:r>
              <a:rPr dirty="0" sz="500" spc="-35" b="1">
                <a:solidFill>
                  <a:srgbClr val="8E8E91"/>
                </a:solidFill>
                <a:latin typeface="Arial"/>
                <a:cs typeface="Arial"/>
              </a:rPr>
              <a:t> </a:t>
            </a:r>
            <a:r>
              <a:rPr dirty="0" sz="550" b="1">
                <a:solidFill>
                  <a:srgbClr val="8E8E91"/>
                </a:solidFill>
                <a:latin typeface="Times New Roman"/>
                <a:cs typeface="Times New Roman"/>
              </a:rPr>
              <a:t>Beg</a:t>
            </a:r>
            <a:r>
              <a:rPr dirty="0" sz="550" spc="350" b="1">
                <a:solidFill>
                  <a:srgbClr val="8E8E91"/>
                </a:solidFill>
                <a:latin typeface="Times New Roman"/>
                <a:cs typeface="Times New Roman"/>
              </a:rPr>
              <a:t>  </a:t>
            </a:r>
            <a:r>
              <a:rPr dirty="0" sz="500" b="1">
                <a:solidFill>
                  <a:srgbClr val="6B6B6E"/>
                </a:solidFill>
                <a:latin typeface="Arial"/>
                <a:cs typeface="Arial"/>
              </a:rPr>
              <a:t>X</a:t>
            </a:r>
            <a:r>
              <a:rPr dirty="0" sz="500" spc="405" b="1">
                <a:solidFill>
                  <a:srgbClr val="6B6B6E"/>
                </a:solidFill>
                <a:latin typeface="Arial"/>
                <a:cs typeface="Arial"/>
              </a:rPr>
              <a:t>  </a:t>
            </a:r>
            <a:r>
              <a:rPr dirty="0" sz="900" b="1">
                <a:solidFill>
                  <a:srgbClr val="18181A"/>
                </a:solidFill>
                <a:latin typeface="Times New Roman"/>
                <a:cs typeface="Times New Roman"/>
              </a:rPr>
              <a:t>O</a:t>
            </a:r>
            <a:r>
              <a:rPr dirty="0" sz="900" spc="170" b="1">
                <a:solidFill>
                  <a:srgbClr val="18181A"/>
                </a:solidFill>
                <a:latin typeface="Times New Roman"/>
                <a:cs typeface="Times New Roman"/>
              </a:rPr>
              <a:t> </a:t>
            </a:r>
            <a:r>
              <a:rPr dirty="0" sz="500" b="1">
                <a:solidFill>
                  <a:srgbClr val="8E8E91"/>
                </a:solidFill>
                <a:latin typeface="Arial"/>
                <a:cs typeface="Arial"/>
              </a:rPr>
              <a:t>Add</a:t>
            </a:r>
            <a:r>
              <a:rPr dirty="0" sz="500" spc="-45" b="1">
                <a:solidFill>
                  <a:srgbClr val="8E8E91"/>
                </a:solidFill>
                <a:latin typeface="Arial"/>
                <a:cs typeface="Arial"/>
              </a:rPr>
              <a:t> </a:t>
            </a:r>
            <a:r>
              <a:rPr dirty="0" sz="500" b="1">
                <a:solidFill>
                  <a:srgbClr val="8E8E91"/>
                </a:solidFill>
                <a:latin typeface="Arial"/>
                <a:cs typeface="Arial"/>
              </a:rPr>
              <a:t>new</a:t>
            </a:r>
            <a:r>
              <a:rPr dirty="0" sz="500" spc="-50" b="1">
                <a:solidFill>
                  <a:srgbClr val="8E8E91"/>
                </a:solidFill>
                <a:latin typeface="Arial"/>
                <a:cs typeface="Arial"/>
              </a:rPr>
              <a:t> </a:t>
            </a:r>
            <a:r>
              <a:rPr dirty="0" sz="500" spc="-20" b="1">
                <a:solidFill>
                  <a:srgbClr val="8E8E91"/>
                </a:solidFill>
                <a:latin typeface="Arial"/>
                <a:cs typeface="Arial"/>
              </a:rPr>
              <a:t>SSH</a:t>
            </a:r>
            <a:r>
              <a:rPr dirty="0" sz="500" spc="-45" b="1">
                <a:solidFill>
                  <a:srgbClr val="8E8E91"/>
                </a:solidFill>
                <a:latin typeface="Arial"/>
                <a:cs typeface="Arial"/>
              </a:rPr>
              <a:t> </a:t>
            </a:r>
            <a:r>
              <a:rPr dirty="0" sz="500" spc="-20" b="1">
                <a:solidFill>
                  <a:srgbClr val="8E8E91"/>
                </a:solidFill>
                <a:latin typeface="Arial"/>
                <a:cs typeface="Arial"/>
              </a:rPr>
              <a:t>keys</a:t>
            </a:r>
            <a:r>
              <a:rPr dirty="0" sz="500" b="1">
                <a:solidFill>
                  <a:srgbClr val="8E8E91"/>
                </a:solidFill>
                <a:latin typeface="Arial"/>
                <a:cs typeface="Arial"/>
              </a:rPr>
              <a:t>	</a:t>
            </a:r>
            <a:r>
              <a:rPr dirty="0" sz="500" b="1">
                <a:solidFill>
                  <a:srgbClr val="7B7C7E"/>
                </a:solidFill>
                <a:latin typeface="Arial"/>
                <a:cs typeface="Arial"/>
              </a:rPr>
              <a:t>X</a:t>
            </a:r>
            <a:r>
              <a:rPr dirty="0" sz="500" spc="305" b="1">
                <a:solidFill>
                  <a:srgbClr val="7B7C7E"/>
                </a:solidFill>
                <a:latin typeface="Arial"/>
                <a:cs typeface="Arial"/>
              </a:rPr>
              <a:t> </a:t>
            </a:r>
            <a:r>
              <a:rPr dirty="0" sz="950" b="1">
                <a:solidFill>
                  <a:srgbClr val="AAAAAC"/>
                </a:solidFill>
                <a:latin typeface="Arial"/>
                <a:cs typeface="Arial"/>
              </a:rPr>
              <a:t>I</a:t>
            </a:r>
            <a:r>
              <a:rPr dirty="0" sz="950" spc="95" b="1">
                <a:solidFill>
                  <a:srgbClr val="AAAAAC"/>
                </a:solidFill>
                <a:latin typeface="Arial"/>
                <a:cs typeface="Arial"/>
              </a:rPr>
              <a:t> </a:t>
            </a:r>
            <a:r>
              <a:rPr dirty="0" sz="650" b="1">
                <a:solidFill>
                  <a:srgbClr val="8E8E91"/>
                </a:solidFill>
                <a:latin typeface="Times New Roman"/>
                <a:cs typeface="Times New Roman"/>
              </a:rPr>
              <a:t>G</a:t>
            </a:r>
            <a:r>
              <a:rPr dirty="0" sz="650" spc="375" b="1">
                <a:solidFill>
                  <a:srgbClr val="8E8E91"/>
                </a:solidFill>
                <a:latin typeface="Times New Roman"/>
                <a:cs typeface="Times New Roman"/>
              </a:rPr>
              <a:t> </a:t>
            </a:r>
            <a:r>
              <a:rPr dirty="0" sz="500" spc="-25" b="1">
                <a:solidFill>
                  <a:srgbClr val="8E8E91"/>
                </a:solidFill>
                <a:latin typeface="Arial"/>
                <a:cs typeface="Arial"/>
              </a:rPr>
              <a:t>ssh</a:t>
            </a:r>
            <a:r>
              <a:rPr dirty="0" sz="500" spc="-90" b="1">
                <a:solidFill>
                  <a:srgbClr val="8E8E91"/>
                </a:solidFill>
                <a:latin typeface="Arial"/>
                <a:cs typeface="Arial"/>
              </a:rPr>
              <a:t> </a:t>
            </a:r>
            <a:r>
              <a:rPr dirty="0" sz="550" b="1">
                <a:solidFill>
                  <a:srgbClr val="7B7C7E"/>
                </a:solidFill>
                <a:latin typeface="Times New Roman"/>
                <a:cs typeface="Times New Roman"/>
              </a:rPr>
              <a:t>keys</a:t>
            </a:r>
            <a:r>
              <a:rPr dirty="0" sz="500" b="1">
                <a:solidFill>
                  <a:srgbClr val="8E8E91"/>
                </a:solidFill>
                <a:latin typeface="Arial"/>
                <a:cs typeface="Arial"/>
              </a:rPr>
              <a:t>grthub</a:t>
            </a:r>
            <a:r>
              <a:rPr dirty="0" sz="500" spc="-55" b="1">
                <a:solidFill>
                  <a:srgbClr val="8E8E91"/>
                </a:solidFill>
                <a:latin typeface="Arial"/>
                <a:cs typeface="Arial"/>
              </a:rPr>
              <a:t> </a:t>
            </a:r>
            <a:r>
              <a:rPr dirty="0" sz="500" b="1">
                <a:solidFill>
                  <a:srgbClr val="AAAAAC"/>
                </a:solidFill>
                <a:latin typeface="Arial"/>
                <a:cs typeface="Arial"/>
              </a:rPr>
              <a:t>•</a:t>
            </a:r>
            <a:r>
              <a:rPr dirty="0" sz="500" spc="25" b="1">
                <a:solidFill>
                  <a:srgbClr val="AAAAAC"/>
                </a:solidFill>
                <a:latin typeface="Arial"/>
                <a:cs typeface="Arial"/>
              </a:rPr>
              <a:t> </a:t>
            </a:r>
            <a:r>
              <a:rPr dirty="0" sz="500" spc="-10" b="1">
                <a:solidFill>
                  <a:srgbClr val="8E8E91"/>
                </a:solidFill>
                <a:latin typeface="Arial"/>
                <a:cs typeface="Arial"/>
              </a:rPr>
              <a:t>Goog</a:t>
            </a:r>
            <a:r>
              <a:rPr dirty="0" sz="500" spc="-10" b="1">
                <a:solidFill>
                  <a:srgbClr val="AAAAAC"/>
                </a:solidFill>
                <a:latin typeface="Arial"/>
                <a:cs typeface="Arial"/>
              </a:rPr>
              <a:t>l</a:t>
            </a:r>
            <a:r>
              <a:rPr dirty="0" sz="500" spc="-10" b="1">
                <a:solidFill>
                  <a:srgbClr val="8E8E91"/>
                </a:solidFill>
                <a:latin typeface="Arial"/>
                <a:cs typeface="Arial"/>
              </a:rPr>
              <a:t>e</a:t>
            </a:r>
            <a:r>
              <a:rPr dirty="0" sz="500" spc="-30" b="1">
                <a:solidFill>
                  <a:srgbClr val="8E8E91"/>
                </a:solidFill>
                <a:latin typeface="Arial"/>
                <a:cs typeface="Arial"/>
              </a:rPr>
              <a:t> </a:t>
            </a:r>
            <a:r>
              <a:rPr dirty="0" sz="500" b="1">
                <a:solidFill>
                  <a:srgbClr val="8E8E91"/>
                </a:solidFill>
                <a:latin typeface="Arial"/>
                <a:cs typeface="Arial"/>
              </a:rPr>
              <a:t>Sear</a:t>
            </a:r>
            <a:r>
              <a:rPr dirty="0" sz="500" b="1">
                <a:solidFill>
                  <a:srgbClr val="AAAAAC"/>
                </a:solidFill>
                <a:latin typeface="Arial"/>
                <a:cs typeface="Arial"/>
              </a:rPr>
              <a:t>c</a:t>
            </a:r>
            <a:r>
              <a:rPr dirty="0" sz="500" b="1">
                <a:solidFill>
                  <a:srgbClr val="8E8E91"/>
                </a:solidFill>
                <a:latin typeface="Arial"/>
                <a:cs typeface="Arial"/>
              </a:rPr>
              <a:t>h</a:t>
            </a:r>
            <a:r>
              <a:rPr dirty="0" sz="500" spc="490" b="1">
                <a:solidFill>
                  <a:srgbClr val="8E8E91"/>
                </a:solidFill>
                <a:latin typeface="Arial"/>
                <a:cs typeface="Arial"/>
              </a:rPr>
              <a:t> </a:t>
            </a:r>
            <a:r>
              <a:rPr dirty="0" sz="500" spc="-50" b="1">
                <a:solidFill>
                  <a:srgbClr val="7B7C7E"/>
                </a:solidFill>
                <a:latin typeface="Arial"/>
                <a:cs typeface="Arial"/>
              </a:rPr>
              <a:t>X</a:t>
            </a:r>
            <a:r>
              <a:rPr dirty="0" sz="500" b="1">
                <a:solidFill>
                  <a:srgbClr val="7B7C7E"/>
                </a:solidFill>
                <a:latin typeface="Arial"/>
                <a:cs typeface="Arial"/>
              </a:rPr>
              <a:t>	</a:t>
            </a:r>
            <a:r>
              <a:rPr dirty="0" sz="900" b="1">
                <a:solidFill>
                  <a:srgbClr val="18181A"/>
                </a:solidFill>
                <a:latin typeface="Times New Roman"/>
                <a:cs typeface="Times New Roman"/>
              </a:rPr>
              <a:t>O</a:t>
            </a:r>
            <a:r>
              <a:rPr dirty="0" sz="900" spc="195" b="1">
                <a:solidFill>
                  <a:srgbClr val="18181A"/>
                </a:solidFill>
                <a:latin typeface="Times New Roman"/>
                <a:cs typeface="Times New Roman"/>
              </a:rPr>
              <a:t> </a:t>
            </a:r>
            <a:r>
              <a:rPr dirty="0" sz="500" spc="-10" b="1">
                <a:solidFill>
                  <a:srgbClr val="AAAAAC"/>
                </a:solidFill>
                <a:latin typeface="Arial"/>
                <a:cs typeface="Arial"/>
              </a:rPr>
              <a:t>Generat</a:t>
            </a:r>
            <a:r>
              <a:rPr dirty="0" sz="500" spc="-10" b="1">
                <a:solidFill>
                  <a:srgbClr val="8E8E91"/>
                </a:solidFill>
                <a:latin typeface="Arial"/>
                <a:cs typeface="Arial"/>
              </a:rPr>
              <a:t>i</a:t>
            </a:r>
            <a:r>
              <a:rPr dirty="0" sz="500" spc="-10" b="1">
                <a:solidFill>
                  <a:srgbClr val="AAAAAC"/>
                </a:solidFill>
                <a:latin typeface="Arial"/>
                <a:cs typeface="Arial"/>
              </a:rPr>
              <a:t>ng</a:t>
            </a:r>
            <a:r>
              <a:rPr dirty="0" sz="500" b="1">
                <a:solidFill>
                  <a:srgbClr val="AAAAAC"/>
                </a:solidFill>
                <a:latin typeface="Arial"/>
                <a:cs typeface="Arial"/>
              </a:rPr>
              <a:t> a</a:t>
            </a:r>
            <a:r>
              <a:rPr dirty="0" sz="500" spc="20" b="1">
                <a:solidFill>
                  <a:srgbClr val="AAAAAC"/>
                </a:solidFill>
                <a:latin typeface="Arial"/>
                <a:cs typeface="Arial"/>
              </a:rPr>
              <a:t> </a:t>
            </a:r>
            <a:r>
              <a:rPr dirty="0" sz="500" spc="-10" b="1">
                <a:solidFill>
                  <a:srgbClr val="AAAAAC"/>
                </a:solidFill>
                <a:latin typeface="Arial"/>
                <a:cs typeface="Arial"/>
              </a:rPr>
              <a:t>new</a:t>
            </a:r>
            <a:r>
              <a:rPr dirty="0" sz="500" spc="-40" b="1">
                <a:solidFill>
                  <a:srgbClr val="AAAAAC"/>
                </a:solidFill>
                <a:latin typeface="Arial"/>
                <a:cs typeface="Arial"/>
              </a:rPr>
              <a:t> </a:t>
            </a:r>
            <a:r>
              <a:rPr dirty="0" sz="500" spc="-20" b="1">
                <a:solidFill>
                  <a:srgbClr val="AAAAAC"/>
                </a:solidFill>
                <a:latin typeface="Arial"/>
                <a:cs typeface="Arial"/>
              </a:rPr>
              <a:t>SSH</a:t>
            </a:r>
            <a:r>
              <a:rPr dirty="0" sz="500" spc="-50" b="1">
                <a:solidFill>
                  <a:srgbClr val="AAAAAC"/>
                </a:solidFill>
                <a:latin typeface="Arial"/>
                <a:cs typeface="Arial"/>
              </a:rPr>
              <a:t> </a:t>
            </a:r>
            <a:r>
              <a:rPr dirty="0" sz="500" spc="-10" b="1">
                <a:solidFill>
                  <a:srgbClr val="57575B"/>
                </a:solidFill>
                <a:latin typeface="Arial"/>
                <a:cs typeface="Arial"/>
              </a:rPr>
              <a:t>k</a:t>
            </a:r>
            <a:r>
              <a:rPr dirty="0" sz="500" spc="-10" b="1">
                <a:solidFill>
                  <a:srgbClr val="AAAAAC"/>
                </a:solidFill>
                <a:latin typeface="Arial"/>
                <a:cs typeface="Arial"/>
              </a:rPr>
              <a:t>e</a:t>
            </a:r>
            <a:r>
              <a:rPr dirty="0" sz="500" spc="-10" b="1">
                <a:solidFill>
                  <a:srgbClr val="8E8E91"/>
                </a:solidFill>
                <a:latin typeface="Arial"/>
                <a:cs typeface="Arial"/>
              </a:rPr>
              <a:t>y</a:t>
            </a:r>
            <a:r>
              <a:rPr dirty="0" sz="500" spc="-25" b="1">
                <a:solidFill>
                  <a:srgbClr val="8E8E91"/>
                </a:solidFill>
                <a:latin typeface="Arial"/>
                <a:cs typeface="Arial"/>
              </a:rPr>
              <a:t> </a:t>
            </a:r>
            <a:r>
              <a:rPr dirty="0" sz="500" b="1">
                <a:solidFill>
                  <a:srgbClr val="AAAAAC"/>
                </a:solidFill>
                <a:latin typeface="Arial"/>
                <a:cs typeface="Arial"/>
              </a:rPr>
              <a:t>and</a:t>
            </a:r>
            <a:r>
              <a:rPr dirty="0" sz="500" spc="315" b="1">
                <a:solidFill>
                  <a:srgbClr val="AAAAAC"/>
                </a:solidFill>
                <a:latin typeface="Arial"/>
                <a:cs typeface="Arial"/>
              </a:rPr>
              <a:t>  </a:t>
            </a:r>
            <a:r>
              <a:rPr dirty="0" sz="500" spc="-50" b="1">
                <a:solidFill>
                  <a:srgbClr val="7B7C7E"/>
                </a:solidFill>
                <a:latin typeface="Arial"/>
                <a:cs typeface="Arial"/>
              </a:rPr>
              <a:t>X</a:t>
            </a:r>
            <a:endParaRPr sz="500">
              <a:latin typeface="Arial"/>
              <a:cs typeface="Arial"/>
            </a:endParaRPr>
          </a:p>
          <a:p>
            <a:pPr marL="571500">
              <a:lnSpc>
                <a:spcPct val="100000"/>
              </a:lnSpc>
              <a:spcBef>
                <a:spcPts val="755"/>
              </a:spcBef>
            </a:pPr>
            <a:r>
              <a:rPr dirty="0" sz="500" b="1" i="1">
                <a:solidFill>
                  <a:srgbClr val="6B6B6E"/>
                </a:solidFill>
                <a:latin typeface="Times New Roman"/>
                <a:cs typeface="Times New Roman"/>
              </a:rPr>
              <a:t>Q</a:t>
            </a:r>
            <a:r>
              <a:rPr dirty="0" sz="500" spc="365" b="1" i="1">
                <a:solidFill>
                  <a:srgbClr val="6B6B6E"/>
                </a:solidFill>
                <a:latin typeface="Times New Roman"/>
                <a:cs typeface="Times New Roman"/>
              </a:rPr>
              <a:t>    </a:t>
            </a:r>
            <a:r>
              <a:rPr dirty="0" sz="550" b="1">
                <a:solidFill>
                  <a:srgbClr val="8E8E91"/>
                </a:solidFill>
                <a:latin typeface="Arial"/>
                <a:cs typeface="Arial"/>
              </a:rPr>
              <a:t>hel</a:t>
            </a:r>
            <a:r>
              <a:rPr dirty="0" sz="550" b="1">
                <a:solidFill>
                  <a:srgbClr val="7B7C7E"/>
                </a:solidFill>
                <a:latin typeface="Arial"/>
                <a:cs typeface="Arial"/>
              </a:rPr>
              <a:t>p.g</a:t>
            </a:r>
            <a:r>
              <a:rPr dirty="0" sz="550" b="1">
                <a:solidFill>
                  <a:srgbClr val="8E8E91"/>
                </a:solidFill>
                <a:latin typeface="Arial"/>
                <a:cs typeface="Arial"/>
              </a:rPr>
              <a:t>i</a:t>
            </a:r>
            <a:r>
              <a:rPr dirty="0" sz="550" b="1">
                <a:solidFill>
                  <a:srgbClr val="6B6B6E"/>
                </a:solidFill>
                <a:latin typeface="Arial"/>
                <a:cs typeface="Arial"/>
              </a:rPr>
              <a:t>t</a:t>
            </a:r>
            <a:r>
              <a:rPr dirty="0" sz="550" b="1">
                <a:solidFill>
                  <a:srgbClr val="8E8E91"/>
                </a:solidFill>
                <a:latin typeface="Arial"/>
                <a:cs typeface="Arial"/>
              </a:rPr>
              <a:t>hub.com</a:t>
            </a:r>
            <a:r>
              <a:rPr dirty="0" sz="550" b="1">
                <a:solidFill>
                  <a:srgbClr val="AAAAAC"/>
                </a:solidFill>
                <a:latin typeface="Arial"/>
                <a:cs typeface="Arial"/>
              </a:rPr>
              <a:t>/en/enterpnse/2.17/user/authent</a:t>
            </a:r>
            <a:r>
              <a:rPr dirty="0" sz="550" b="1">
                <a:solidFill>
                  <a:srgbClr val="8E8E91"/>
                </a:solidFill>
                <a:latin typeface="Arial"/>
                <a:cs typeface="Arial"/>
              </a:rPr>
              <a:t>1</a:t>
            </a:r>
            <a:r>
              <a:rPr dirty="0" sz="550" b="1">
                <a:solidFill>
                  <a:srgbClr val="AAAAAC"/>
                </a:solidFill>
                <a:latin typeface="Arial"/>
                <a:cs typeface="Arial"/>
              </a:rPr>
              <a:t>catm9-to-91thub/generatmg-a-new-ssh-key-and-addmg-1t-</a:t>
            </a:r>
            <a:r>
              <a:rPr dirty="0" sz="550" spc="125" b="1">
                <a:solidFill>
                  <a:srgbClr val="AAAAAC"/>
                </a:solidFill>
                <a:latin typeface="Arial"/>
                <a:cs typeface="Arial"/>
              </a:rPr>
              <a:t> </a:t>
            </a:r>
            <a:r>
              <a:rPr dirty="0" sz="550" b="1">
                <a:solidFill>
                  <a:srgbClr val="AAAAAC"/>
                </a:solidFill>
                <a:latin typeface="Arial"/>
                <a:cs typeface="Arial"/>
              </a:rPr>
              <a:t>to-the-ssh-</a:t>
            </a:r>
            <a:r>
              <a:rPr dirty="0" sz="550" spc="-10" b="1">
                <a:solidFill>
                  <a:srgbClr val="AAAAAC"/>
                </a:solidFill>
                <a:latin typeface="Arial"/>
                <a:cs typeface="Arial"/>
              </a:rPr>
              <a:t>agent</a:t>
            </a:r>
            <a:endParaRPr sz="550">
              <a:latin typeface="Arial"/>
              <a:cs typeface="Arial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5454863" y="56473"/>
            <a:ext cx="101600" cy="1708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50" spc="40">
                <a:solidFill>
                  <a:srgbClr val="3B3B3F"/>
                </a:solidFill>
                <a:latin typeface="Arial"/>
                <a:cs typeface="Arial"/>
              </a:rPr>
              <a:t>+</a:t>
            </a:r>
            <a:endParaRPr sz="950">
              <a:latin typeface="Arial"/>
              <a:cs typeface="Arial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10274862" y="69049"/>
            <a:ext cx="86360" cy="1022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00" spc="-25">
                <a:solidFill>
                  <a:srgbClr val="6B6B6E"/>
                </a:solidFill>
                <a:latin typeface="Times New Roman"/>
                <a:cs typeface="Times New Roman"/>
              </a:rPr>
              <a:t>(ll</a:t>
            </a:r>
            <a:endParaRPr sz="500">
              <a:latin typeface="Times New Roman"/>
              <a:cs typeface="Times New Roman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10533637" y="61906"/>
            <a:ext cx="85090" cy="1174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" spc="35">
                <a:solidFill>
                  <a:srgbClr val="7B7C7E"/>
                </a:solidFill>
                <a:latin typeface="Times New Roman"/>
                <a:cs typeface="Times New Roman"/>
              </a:rPr>
              <a:t>X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70802" y="436395"/>
            <a:ext cx="1181735" cy="1174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00" spc="50">
                <a:solidFill>
                  <a:srgbClr val="2B5636"/>
                </a:solidFill>
                <a:latin typeface="Arial"/>
                <a:cs typeface="Arial"/>
              </a:rPr>
              <a:t>.</a:t>
            </a:r>
            <a:r>
              <a:rPr dirty="0" sz="500" spc="50">
                <a:solidFill>
                  <a:srgbClr val="D3B166"/>
                </a:solidFill>
                <a:latin typeface="Arial"/>
                <a:cs typeface="Arial"/>
              </a:rPr>
              <a:t>••</a:t>
            </a:r>
            <a:r>
              <a:rPr dirty="0" sz="500" spc="229">
                <a:solidFill>
                  <a:srgbClr val="D3B166"/>
                </a:solidFill>
                <a:latin typeface="Arial"/>
                <a:cs typeface="Arial"/>
              </a:rPr>
              <a:t> </a:t>
            </a:r>
            <a:r>
              <a:rPr dirty="0" sz="500" b="1">
                <a:solidFill>
                  <a:srgbClr val="AAAAAC"/>
                </a:solidFill>
                <a:latin typeface="Arial"/>
                <a:cs typeface="Arial"/>
              </a:rPr>
              <a:t>Ap</a:t>
            </a:r>
            <a:r>
              <a:rPr dirty="0" sz="500" b="1">
                <a:solidFill>
                  <a:srgbClr val="8E8E91"/>
                </a:solidFill>
                <a:latin typeface="Arial"/>
                <a:cs typeface="Arial"/>
              </a:rPr>
              <a:t>p</a:t>
            </a:r>
            <a:r>
              <a:rPr dirty="0" sz="500" b="1">
                <a:solidFill>
                  <a:srgbClr val="AAAAAC"/>
                </a:solidFill>
                <a:latin typeface="Arial"/>
                <a:cs typeface="Arial"/>
              </a:rPr>
              <a:t>s</a:t>
            </a:r>
            <a:r>
              <a:rPr dirty="0" sz="500" spc="475" b="1">
                <a:solidFill>
                  <a:srgbClr val="AAAAAC"/>
                </a:solidFill>
                <a:latin typeface="Arial"/>
                <a:cs typeface="Arial"/>
              </a:rPr>
              <a:t> </a:t>
            </a:r>
            <a:r>
              <a:rPr dirty="0" sz="500" b="1">
                <a:solidFill>
                  <a:srgbClr val="ED1105"/>
                </a:solidFill>
                <a:latin typeface="Arial"/>
                <a:cs typeface="Arial"/>
              </a:rPr>
              <a:t>D</a:t>
            </a:r>
            <a:r>
              <a:rPr dirty="0" sz="500" spc="470" b="1">
                <a:solidFill>
                  <a:srgbClr val="ED1105"/>
                </a:solidFill>
                <a:latin typeface="Arial"/>
                <a:cs typeface="Arial"/>
              </a:rPr>
              <a:t> </a:t>
            </a:r>
            <a:r>
              <a:rPr dirty="0" sz="500" b="1">
                <a:solidFill>
                  <a:srgbClr val="AAAAAC"/>
                </a:solidFill>
                <a:latin typeface="Arial"/>
                <a:cs typeface="Arial"/>
              </a:rPr>
              <a:t>You</a:t>
            </a:r>
            <a:r>
              <a:rPr dirty="0" sz="500" b="1">
                <a:solidFill>
                  <a:srgbClr val="8E8E91"/>
                </a:solidFill>
                <a:latin typeface="Arial"/>
                <a:cs typeface="Arial"/>
              </a:rPr>
              <a:t>Tu</a:t>
            </a:r>
            <a:r>
              <a:rPr dirty="0" sz="500" b="1">
                <a:solidFill>
                  <a:srgbClr val="AAAAAC"/>
                </a:solidFill>
                <a:latin typeface="Arial"/>
                <a:cs typeface="Arial"/>
              </a:rPr>
              <a:t>be</a:t>
            </a:r>
            <a:r>
              <a:rPr dirty="0" sz="500" spc="204" b="1">
                <a:solidFill>
                  <a:srgbClr val="AAAAAC"/>
                </a:solidFill>
                <a:latin typeface="Arial"/>
                <a:cs typeface="Arial"/>
              </a:rPr>
              <a:t>  </a:t>
            </a:r>
            <a:r>
              <a:rPr dirty="0" sz="600" b="1">
                <a:solidFill>
                  <a:srgbClr val="AF7069"/>
                </a:solidFill>
                <a:latin typeface="Times New Roman"/>
                <a:cs typeface="Times New Roman"/>
              </a:rPr>
              <a:t>M</a:t>
            </a:r>
            <a:r>
              <a:rPr dirty="0" sz="600" spc="275" b="1">
                <a:solidFill>
                  <a:srgbClr val="AF7069"/>
                </a:solidFill>
                <a:latin typeface="Times New Roman"/>
                <a:cs typeface="Times New Roman"/>
              </a:rPr>
              <a:t> </a:t>
            </a:r>
            <a:r>
              <a:rPr dirty="0" sz="500" spc="-20" b="1">
                <a:solidFill>
                  <a:srgbClr val="AAAAAC"/>
                </a:solidFill>
                <a:latin typeface="Arial"/>
                <a:cs typeface="Arial"/>
              </a:rPr>
              <a:t>Gma</a:t>
            </a:r>
            <a:r>
              <a:rPr dirty="0" sz="500" spc="-20" b="1">
                <a:solidFill>
                  <a:srgbClr val="8E8E91"/>
                </a:solidFill>
                <a:latin typeface="Arial"/>
                <a:cs typeface="Arial"/>
              </a:rPr>
              <a:t>1</a:t>
            </a:r>
            <a:r>
              <a:rPr dirty="0" sz="500" spc="-20" b="1">
                <a:solidFill>
                  <a:srgbClr val="AAAAAC"/>
                </a:solidFill>
                <a:latin typeface="Arial"/>
                <a:cs typeface="Arial"/>
              </a:rPr>
              <a:t>I</a:t>
            </a:r>
            <a:endParaRPr sz="500">
              <a:latin typeface="Arial"/>
              <a:cs typeface="Arial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1316365" y="449127"/>
            <a:ext cx="6802120" cy="1022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590165" algn="l"/>
              </a:tabLst>
            </a:pPr>
            <a:r>
              <a:rPr dirty="0" sz="500" b="1">
                <a:solidFill>
                  <a:srgbClr val="ED1105"/>
                </a:solidFill>
                <a:latin typeface="Arial"/>
                <a:cs typeface="Arial"/>
              </a:rPr>
              <a:t>D</a:t>
            </a:r>
            <a:r>
              <a:rPr dirty="0" sz="500" spc="200" b="1">
                <a:solidFill>
                  <a:srgbClr val="ED1105"/>
                </a:solidFill>
                <a:latin typeface="Arial"/>
                <a:cs typeface="Arial"/>
              </a:rPr>
              <a:t>  </a:t>
            </a:r>
            <a:r>
              <a:rPr dirty="0" sz="500" spc="-20" b="1">
                <a:solidFill>
                  <a:srgbClr val="AAAAAC"/>
                </a:solidFill>
                <a:latin typeface="Arial"/>
                <a:cs typeface="Arial"/>
              </a:rPr>
              <a:t>Cod</a:t>
            </a:r>
            <a:r>
              <a:rPr dirty="0" sz="500" spc="-20" b="1">
                <a:solidFill>
                  <a:srgbClr val="8E8E91"/>
                </a:solidFill>
                <a:latin typeface="Arial"/>
                <a:cs typeface="Arial"/>
              </a:rPr>
              <a:t>eW1t</a:t>
            </a:r>
            <a:r>
              <a:rPr dirty="0" sz="500" spc="-20" b="1">
                <a:solidFill>
                  <a:srgbClr val="AAAAAC"/>
                </a:solidFill>
                <a:latin typeface="Arial"/>
                <a:cs typeface="Arial"/>
              </a:rPr>
              <a:t>h</a:t>
            </a:r>
            <a:r>
              <a:rPr dirty="0" sz="500" spc="-20" b="1">
                <a:solidFill>
                  <a:srgbClr val="8E8E91"/>
                </a:solidFill>
                <a:latin typeface="Arial"/>
                <a:cs typeface="Arial"/>
              </a:rPr>
              <a:t>H</a:t>
            </a:r>
            <a:r>
              <a:rPr dirty="0" sz="500" spc="-20" b="1">
                <a:solidFill>
                  <a:srgbClr val="AAAAAC"/>
                </a:solidFill>
                <a:latin typeface="Arial"/>
                <a:cs typeface="Arial"/>
              </a:rPr>
              <a:t>arry</a:t>
            </a:r>
            <a:r>
              <a:rPr dirty="0" sz="500" spc="-15" b="1">
                <a:solidFill>
                  <a:srgbClr val="AAAAAC"/>
                </a:solidFill>
                <a:latin typeface="Arial"/>
                <a:cs typeface="Arial"/>
              </a:rPr>
              <a:t> </a:t>
            </a:r>
            <a:r>
              <a:rPr dirty="0" sz="500" b="1">
                <a:solidFill>
                  <a:srgbClr val="AAAAAC"/>
                </a:solidFill>
                <a:latin typeface="Arial"/>
                <a:cs typeface="Arial"/>
              </a:rPr>
              <a:t>•</a:t>
            </a:r>
            <a:r>
              <a:rPr dirty="0" sz="500" spc="10" b="1">
                <a:solidFill>
                  <a:srgbClr val="AAAAAC"/>
                </a:solidFill>
                <a:latin typeface="Arial"/>
                <a:cs typeface="Arial"/>
              </a:rPr>
              <a:t> </a:t>
            </a:r>
            <a:r>
              <a:rPr dirty="0" sz="500" b="1">
                <a:solidFill>
                  <a:srgbClr val="8E8E91"/>
                </a:solidFill>
                <a:latin typeface="Arial"/>
                <a:cs typeface="Arial"/>
              </a:rPr>
              <a:t>Y..</a:t>
            </a:r>
            <a:r>
              <a:rPr dirty="0" sz="500" b="1">
                <a:solidFill>
                  <a:srgbClr val="AAAAAC"/>
                </a:solidFill>
                <a:latin typeface="Arial"/>
                <a:cs typeface="Arial"/>
              </a:rPr>
              <a:t>.</a:t>
            </a:r>
            <a:r>
              <a:rPr dirty="0" sz="500" spc="310" b="1">
                <a:solidFill>
                  <a:srgbClr val="AAAAAC"/>
                </a:solidFill>
                <a:latin typeface="Arial"/>
                <a:cs typeface="Arial"/>
              </a:rPr>
              <a:t>  </a:t>
            </a:r>
            <a:r>
              <a:rPr dirty="0" sz="500" b="1">
                <a:solidFill>
                  <a:srgbClr val="ED1105"/>
                </a:solidFill>
                <a:latin typeface="Arial"/>
                <a:cs typeface="Arial"/>
              </a:rPr>
              <a:t>D</a:t>
            </a:r>
            <a:r>
              <a:rPr dirty="0" sz="500" spc="195" b="1">
                <a:solidFill>
                  <a:srgbClr val="ED1105"/>
                </a:solidFill>
                <a:latin typeface="Arial"/>
                <a:cs typeface="Arial"/>
              </a:rPr>
              <a:t>  </a:t>
            </a:r>
            <a:r>
              <a:rPr dirty="0" sz="500" b="1">
                <a:solidFill>
                  <a:srgbClr val="AAAAAC"/>
                </a:solidFill>
                <a:latin typeface="Arial"/>
                <a:cs typeface="Arial"/>
              </a:rPr>
              <a:t>C</a:t>
            </a:r>
            <a:r>
              <a:rPr dirty="0" sz="500" spc="35" b="1">
                <a:solidFill>
                  <a:srgbClr val="AAAAAC"/>
                </a:solidFill>
                <a:latin typeface="Arial"/>
                <a:cs typeface="Arial"/>
              </a:rPr>
              <a:t> </a:t>
            </a:r>
            <a:r>
              <a:rPr dirty="0" sz="500" spc="-20" b="1">
                <a:solidFill>
                  <a:srgbClr val="AAAAAC"/>
                </a:solidFill>
                <a:latin typeface="Arial"/>
                <a:cs typeface="Arial"/>
              </a:rPr>
              <a:t>Lang</a:t>
            </a:r>
            <a:r>
              <a:rPr dirty="0" sz="500" spc="-20" b="1">
                <a:solidFill>
                  <a:srgbClr val="8E8E91"/>
                </a:solidFill>
                <a:latin typeface="Arial"/>
                <a:cs typeface="Arial"/>
              </a:rPr>
              <a:t>u</a:t>
            </a:r>
            <a:r>
              <a:rPr dirty="0" sz="500" spc="-20" b="1">
                <a:solidFill>
                  <a:srgbClr val="AAAAAC"/>
                </a:solidFill>
                <a:latin typeface="Arial"/>
                <a:cs typeface="Arial"/>
              </a:rPr>
              <a:t>age</a:t>
            </a:r>
            <a:r>
              <a:rPr dirty="0" sz="500" spc="-25" b="1">
                <a:solidFill>
                  <a:srgbClr val="AAAAAC"/>
                </a:solidFill>
                <a:latin typeface="Arial"/>
                <a:cs typeface="Arial"/>
              </a:rPr>
              <a:t> </a:t>
            </a:r>
            <a:r>
              <a:rPr dirty="0" sz="500" b="1">
                <a:solidFill>
                  <a:srgbClr val="AAAAAC"/>
                </a:solidFill>
                <a:latin typeface="Arial"/>
                <a:cs typeface="Arial"/>
              </a:rPr>
              <a:t>Tu</a:t>
            </a:r>
            <a:r>
              <a:rPr dirty="0" sz="500" b="1">
                <a:solidFill>
                  <a:srgbClr val="8E8E91"/>
                </a:solidFill>
                <a:latin typeface="Arial"/>
                <a:cs typeface="Arial"/>
              </a:rPr>
              <a:t>t</a:t>
            </a:r>
            <a:r>
              <a:rPr dirty="0" sz="500" b="1">
                <a:solidFill>
                  <a:srgbClr val="AAAAAC"/>
                </a:solidFill>
                <a:latin typeface="Arial"/>
                <a:cs typeface="Arial"/>
              </a:rPr>
              <a:t>oria</a:t>
            </a:r>
            <a:r>
              <a:rPr dirty="0" sz="500" b="1">
                <a:solidFill>
                  <a:srgbClr val="6B6B6E"/>
                </a:solidFill>
                <a:latin typeface="Arial"/>
                <a:cs typeface="Arial"/>
              </a:rPr>
              <a:t>..</a:t>
            </a:r>
            <a:r>
              <a:rPr dirty="0" sz="500" b="1">
                <a:solidFill>
                  <a:srgbClr val="AAAAAC"/>
                </a:solidFill>
                <a:latin typeface="Arial"/>
                <a:cs typeface="Arial"/>
              </a:rPr>
              <a:t>.</a:t>
            </a:r>
            <a:r>
              <a:rPr dirty="0" sz="500" spc="250" b="1">
                <a:solidFill>
                  <a:srgbClr val="AAAAAC"/>
                </a:solidFill>
                <a:latin typeface="Arial"/>
                <a:cs typeface="Arial"/>
              </a:rPr>
              <a:t>  </a:t>
            </a:r>
            <a:r>
              <a:rPr dirty="0" sz="500" b="1">
                <a:solidFill>
                  <a:srgbClr val="ED1105"/>
                </a:solidFill>
                <a:latin typeface="Arial"/>
                <a:cs typeface="Arial"/>
              </a:rPr>
              <a:t>D</a:t>
            </a:r>
            <a:r>
              <a:rPr dirty="0" sz="500" spc="185" b="1">
                <a:solidFill>
                  <a:srgbClr val="ED1105"/>
                </a:solidFill>
                <a:latin typeface="Arial"/>
                <a:cs typeface="Arial"/>
              </a:rPr>
              <a:t>  </a:t>
            </a:r>
            <a:r>
              <a:rPr dirty="0" sz="500" spc="-10" b="1">
                <a:solidFill>
                  <a:srgbClr val="AAAAAC"/>
                </a:solidFill>
                <a:latin typeface="Arial"/>
                <a:cs typeface="Arial"/>
              </a:rPr>
              <a:t>Progr</a:t>
            </a:r>
            <a:r>
              <a:rPr dirty="0" sz="500" spc="-10" b="1">
                <a:solidFill>
                  <a:srgbClr val="8E8E91"/>
                </a:solidFill>
                <a:latin typeface="Arial"/>
                <a:cs typeface="Arial"/>
              </a:rPr>
              <a:t>a</a:t>
            </a:r>
            <a:r>
              <a:rPr dirty="0" sz="500" spc="-10" b="1">
                <a:solidFill>
                  <a:srgbClr val="AAAAAC"/>
                </a:solidFill>
                <a:latin typeface="Arial"/>
                <a:cs typeface="Arial"/>
              </a:rPr>
              <a:t>mm1</a:t>
            </a:r>
            <a:r>
              <a:rPr dirty="0" sz="500" spc="-10" b="1">
                <a:solidFill>
                  <a:srgbClr val="8E8E91"/>
                </a:solidFill>
                <a:latin typeface="Arial"/>
                <a:cs typeface="Arial"/>
              </a:rPr>
              <a:t>n</a:t>
            </a:r>
            <a:r>
              <a:rPr dirty="0" sz="500" spc="-10" b="1">
                <a:solidFill>
                  <a:srgbClr val="AAAAAC"/>
                </a:solidFill>
                <a:latin typeface="Arial"/>
                <a:cs typeface="Arial"/>
              </a:rPr>
              <a:t>9W1th</a:t>
            </a:r>
            <a:r>
              <a:rPr dirty="0" sz="500" spc="-10" b="1">
                <a:solidFill>
                  <a:srgbClr val="57575B"/>
                </a:solidFill>
                <a:latin typeface="Arial"/>
                <a:cs typeface="Arial"/>
              </a:rPr>
              <a:t>.</a:t>
            </a:r>
            <a:r>
              <a:rPr dirty="0" sz="500" spc="-10" b="1">
                <a:solidFill>
                  <a:srgbClr val="8E8E91"/>
                </a:solidFill>
                <a:latin typeface="Arial"/>
                <a:cs typeface="Arial"/>
              </a:rPr>
              <a:t>..</a:t>
            </a:r>
            <a:r>
              <a:rPr dirty="0" sz="500" b="1">
                <a:solidFill>
                  <a:srgbClr val="8E8E91"/>
                </a:solidFill>
                <a:latin typeface="Arial"/>
                <a:cs typeface="Arial"/>
              </a:rPr>
              <a:t>	</a:t>
            </a:r>
            <a:r>
              <a:rPr dirty="0" sz="500" b="1">
                <a:solidFill>
                  <a:srgbClr val="ED1105"/>
                </a:solidFill>
                <a:latin typeface="Arial"/>
                <a:cs typeface="Arial"/>
              </a:rPr>
              <a:t>D</a:t>
            </a:r>
            <a:r>
              <a:rPr dirty="0" sz="500" spc="200" b="1">
                <a:solidFill>
                  <a:srgbClr val="ED1105"/>
                </a:solidFill>
                <a:latin typeface="Arial"/>
                <a:cs typeface="Arial"/>
              </a:rPr>
              <a:t>  </a:t>
            </a:r>
            <a:r>
              <a:rPr dirty="0" sz="500" spc="-20" b="1">
                <a:solidFill>
                  <a:srgbClr val="AAAAAC"/>
                </a:solidFill>
                <a:latin typeface="Arial"/>
                <a:cs typeface="Arial"/>
              </a:rPr>
              <a:t>fovaScnp</a:t>
            </a:r>
            <a:r>
              <a:rPr dirty="0" sz="500" spc="-20" b="1">
                <a:solidFill>
                  <a:srgbClr val="8E8E91"/>
                </a:solidFill>
                <a:latin typeface="Arial"/>
                <a:cs typeface="Arial"/>
              </a:rPr>
              <a:t>t</a:t>
            </a:r>
            <a:r>
              <a:rPr dirty="0" sz="500" spc="-45" b="1">
                <a:solidFill>
                  <a:srgbClr val="8E8E91"/>
                </a:solidFill>
                <a:latin typeface="Arial"/>
                <a:cs typeface="Arial"/>
              </a:rPr>
              <a:t> </a:t>
            </a:r>
            <a:r>
              <a:rPr dirty="0" sz="500" b="1">
                <a:solidFill>
                  <a:srgbClr val="AAAAAC"/>
                </a:solidFill>
                <a:latin typeface="Arial"/>
                <a:cs typeface="Arial"/>
              </a:rPr>
              <a:t>T</a:t>
            </a:r>
            <a:r>
              <a:rPr dirty="0" sz="500" b="1">
                <a:solidFill>
                  <a:srgbClr val="8E8E91"/>
                </a:solidFill>
                <a:latin typeface="Arial"/>
                <a:cs typeface="Arial"/>
              </a:rPr>
              <a:t>ut</a:t>
            </a:r>
            <a:r>
              <a:rPr dirty="0" sz="500" b="1">
                <a:solidFill>
                  <a:srgbClr val="AAAAAC"/>
                </a:solidFill>
                <a:latin typeface="Arial"/>
                <a:cs typeface="Arial"/>
              </a:rPr>
              <a:t>orials</a:t>
            </a:r>
            <a:r>
              <a:rPr dirty="0" sz="500" b="1">
                <a:solidFill>
                  <a:srgbClr val="3B3B3F"/>
                </a:solidFill>
                <a:latin typeface="Arial"/>
                <a:cs typeface="Arial"/>
              </a:rPr>
              <a:t>.</a:t>
            </a:r>
            <a:r>
              <a:rPr dirty="0" sz="500" b="1">
                <a:solidFill>
                  <a:srgbClr val="6B6B6E"/>
                </a:solidFill>
                <a:latin typeface="Arial"/>
                <a:cs typeface="Arial"/>
              </a:rPr>
              <a:t>..</a:t>
            </a:r>
            <a:r>
              <a:rPr dirty="0" sz="500" spc="290" b="1">
                <a:solidFill>
                  <a:srgbClr val="6B6B6E"/>
                </a:solidFill>
                <a:latin typeface="Arial"/>
                <a:cs typeface="Arial"/>
              </a:rPr>
              <a:t>  </a:t>
            </a:r>
            <a:r>
              <a:rPr dirty="0" sz="500" b="1">
                <a:solidFill>
                  <a:srgbClr val="ED1105"/>
                </a:solidFill>
                <a:latin typeface="Arial"/>
                <a:cs typeface="Arial"/>
              </a:rPr>
              <a:t>D</a:t>
            </a:r>
            <a:r>
              <a:rPr dirty="0" sz="500" spc="185" b="1">
                <a:solidFill>
                  <a:srgbClr val="ED1105"/>
                </a:solidFill>
                <a:latin typeface="Arial"/>
                <a:cs typeface="Arial"/>
              </a:rPr>
              <a:t>  </a:t>
            </a:r>
            <a:r>
              <a:rPr dirty="0" sz="500" b="1">
                <a:solidFill>
                  <a:srgbClr val="AAAAAC"/>
                </a:solidFill>
                <a:latin typeface="Arial"/>
                <a:cs typeface="Arial"/>
              </a:rPr>
              <a:t>Python</a:t>
            </a:r>
            <a:r>
              <a:rPr dirty="0" sz="500" b="1">
                <a:solidFill>
                  <a:srgbClr val="8E8E91"/>
                </a:solidFill>
                <a:latin typeface="Arial"/>
                <a:cs typeface="Arial"/>
              </a:rPr>
              <a:t>tut</a:t>
            </a:r>
            <a:r>
              <a:rPr dirty="0" sz="500" b="1">
                <a:solidFill>
                  <a:srgbClr val="AAAAAC"/>
                </a:solidFill>
                <a:latin typeface="Arial"/>
                <a:cs typeface="Arial"/>
              </a:rPr>
              <a:t>ona</a:t>
            </a:r>
            <a:r>
              <a:rPr dirty="0" sz="500" b="1">
                <a:solidFill>
                  <a:srgbClr val="7B7C7E"/>
                </a:solidFill>
                <a:latin typeface="Arial"/>
                <a:cs typeface="Arial"/>
              </a:rPr>
              <a:t>l</a:t>
            </a:r>
            <a:r>
              <a:rPr dirty="0" sz="500" b="1">
                <a:solidFill>
                  <a:srgbClr val="AAAAAC"/>
                </a:solidFill>
                <a:latin typeface="Arial"/>
                <a:cs typeface="Arial"/>
              </a:rPr>
              <a:t>s</a:t>
            </a:r>
            <a:r>
              <a:rPr dirty="0" sz="500" spc="-25" b="1">
                <a:solidFill>
                  <a:srgbClr val="AAAAAC"/>
                </a:solidFill>
                <a:latin typeface="Arial"/>
                <a:cs typeface="Arial"/>
              </a:rPr>
              <a:t> </a:t>
            </a:r>
            <a:r>
              <a:rPr dirty="0" sz="500" b="1">
                <a:solidFill>
                  <a:srgbClr val="AAAAAC"/>
                </a:solidFill>
                <a:latin typeface="Arial"/>
                <a:cs typeface="Arial"/>
              </a:rPr>
              <a:t>for</a:t>
            </a:r>
            <a:r>
              <a:rPr dirty="0" sz="500" b="1">
                <a:solidFill>
                  <a:srgbClr val="7B7C7E"/>
                </a:solidFill>
                <a:latin typeface="Arial"/>
                <a:cs typeface="Arial"/>
              </a:rPr>
              <a:t>...</a:t>
            </a:r>
            <a:r>
              <a:rPr dirty="0" sz="500" spc="250" b="1">
                <a:solidFill>
                  <a:srgbClr val="7B7C7E"/>
                </a:solidFill>
                <a:latin typeface="Arial"/>
                <a:cs typeface="Arial"/>
              </a:rPr>
              <a:t>  </a:t>
            </a:r>
            <a:r>
              <a:rPr dirty="0" sz="500" b="1">
                <a:solidFill>
                  <a:srgbClr val="ED1105"/>
                </a:solidFill>
                <a:latin typeface="Arial"/>
                <a:cs typeface="Arial"/>
              </a:rPr>
              <a:t>D</a:t>
            </a:r>
            <a:r>
              <a:rPr dirty="0" sz="500" spc="204" b="1">
                <a:solidFill>
                  <a:srgbClr val="ED1105"/>
                </a:solidFill>
                <a:latin typeface="Arial"/>
                <a:cs typeface="Arial"/>
              </a:rPr>
              <a:t>  </a:t>
            </a:r>
            <a:r>
              <a:rPr dirty="0" sz="500" b="1">
                <a:solidFill>
                  <a:srgbClr val="AAAAAC"/>
                </a:solidFill>
                <a:latin typeface="Arial"/>
                <a:cs typeface="Arial"/>
              </a:rPr>
              <a:t>Machine</a:t>
            </a:r>
            <a:r>
              <a:rPr dirty="0" sz="500" spc="-75" b="1">
                <a:solidFill>
                  <a:srgbClr val="AAAAAC"/>
                </a:solidFill>
                <a:latin typeface="Arial"/>
                <a:cs typeface="Arial"/>
              </a:rPr>
              <a:t> </a:t>
            </a:r>
            <a:r>
              <a:rPr dirty="0" sz="500" b="1">
                <a:solidFill>
                  <a:srgbClr val="AAAAAC"/>
                </a:solidFill>
                <a:latin typeface="Arial"/>
                <a:cs typeface="Arial"/>
              </a:rPr>
              <a:t>L</a:t>
            </a:r>
            <a:r>
              <a:rPr dirty="0" sz="500" b="1">
                <a:solidFill>
                  <a:srgbClr val="8E8E91"/>
                </a:solidFill>
                <a:latin typeface="Arial"/>
                <a:cs typeface="Arial"/>
              </a:rPr>
              <a:t>e</a:t>
            </a:r>
            <a:r>
              <a:rPr dirty="0" sz="500" b="1">
                <a:solidFill>
                  <a:srgbClr val="AAAAAC"/>
                </a:solidFill>
                <a:latin typeface="Arial"/>
                <a:cs typeface="Arial"/>
              </a:rPr>
              <a:t>amin</a:t>
            </a:r>
            <a:r>
              <a:rPr dirty="0" sz="500" b="1">
                <a:solidFill>
                  <a:srgbClr val="8E8E91"/>
                </a:solidFill>
                <a:latin typeface="Arial"/>
                <a:cs typeface="Arial"/>
              </a:rPr>
              <a:t>g</a:t>
            </a:r>
            <a:r>
              <a:rPr dirty="0" sz="500" spc="-15" b="1">
                <a:solidFill>
                  <a:srgbClr val="8E8E91"/>
                </a:solidFill>
                <a:latin typeface="Arial"/>
                <a:cs typeface="Arial"/>
              </a:rPr>
              <a:t> </a:t>
            </a:r>
            <a:r>
              <a:rPr dirty="0" sz="500" b="1">
                <a:solidFill>
                  <a:srgbClr val="AAAAAC"/>
                </a:solidFill>
                <a:latin typeface="Arial"/>
                <a:cs typeface="Arial"/>
              </a:rPr>
              <a:t>T...</a:t>
            </a:r>
            <a:r>
              <a:rPr dirty="0" sz="500" spc="195" b="1">
                <a:solidFill>
                  <a:srgbClr val="AAAAAC"/>
                </a:solidFill>
                <a:latin typeface="Arial"/>
                <a:cs typeface="Arial"/>
              </a:rPr>
              <a:t>  </a:t>
            </a:r>
            <a:r>
              <a:rPr dirty="0" sz="500" b="1">
                <a:solidFill>
                  <a:srgbClr val="ED1105"/>
                </a:solidFill>
                <a:latin typeface="Arial"/>
                <a:cs typeface="Arial"/>
              </a:rPr>
              <a:t>D</a:t>
            </a:r>
            <a:r>
              <a:rPr dirty="0" sz="500" spc="195" b="1">
                <a:solidFill>
                  <a:srgbClr val="ED1105"/>
                </a:solidFill>
                <a:latin typeface="Arial"/>
                <a:cs typeface="Arial"/>
              </a:rPr>
              <a:t>  </a:t>
            </a:r>
            <a:r>
              <a:rPr dirty="0" sz="500" spc="-10" b="1">
                <a:solidFill>
                  <a:srgbClr val="8E8E91"/>
                </a:solidFill>
                <a:latin typeface="Arial"/>
                <a:cs typeface="Arial"/>
              </a:rPr>
              <a:t>A</a:t>
            </a:r>
            <a:r>
              <a:rPr dirty="0" sz="500" spc="-10" b="1">
                <a:solidFill>
                  <a:srgbClr val="AAAAAC"/>
                </a:solidFill>
                <a:latin typeface="Arial"/>
                <a:cs typeface="Arial"/>
              </a:rPr>
              <a:t>ndro</a:t>
            </a:r>
            <a:r>
              <a:rPr dirty="0" sz="500" spc="-10" b="1">
                <a:solidFill>
                  <a:srgbClr val="8E8E91"/>
                </a:solidFill>
                <a:latin typeface="Arial"/>
                <a:cs typeface="Arial"/>
              </a:rPr>
              <a:t>i</a:t>
            </a:r>
            <a:r>
              <a:rPr dirty="0" sz="500" spc="-10" b="1">
                <a:solidFill>
                  <a:srgbClr val="AAAAAC"/>
                </a:solidFill>
                <a:latin typeface="Arial"/>
                <a:cs typeface="Arial"/>
              </a:rPr>
              <a:t>d</a:t>
            </a:r>
            <a:r>
              <a:rPr dirty="0" sz="500" spc="-20" b="1">
                <a:solidFill>
                  <a:srgbClr val="AAAAAC"/>
                </a:solidFill>
                <a:latin typeface="Arial"/>
                <a:cs typeface="Arial"/>
              </a:rPr>
              <a:t> </a:t>
            </a:r>
            <a:r>
              <a:rPr dirty="0" sz="500" b="1">
                <a:solidFill>
                  <a:srgbClr val="AAAAAC"/>
                </a:solidFill>
                <a:latin typeface="Arial"/>
                <a:cs typeface="Arial"/>
              </a:rPr>
              <a:t>Oev</a:t>
            </a:r>
            <a:r>
              <a:rPr dirty="0" sz="500" b="1">
                <a:solidFill>
                  <a:srgbClr val="8E8E91"/>
                </a:solidFill>
                <a:latin typeface="Arial"/>
                <a:cs typeface="Arial"/>
              </a:rPr>
              <a:t>e</a:t>
            </a:r>
            <a:r>
              <a:rPr dirty="0" sz="500" b="1">
                <a:solidFill>
                  <a:srgbClr val="AAAAAC"/>
                </a:solidFill>
                <a:latin typeface="Arial"/>
                <a:cs typeface="Arial"/>
              </a:rPr>
              <a:t>lopm.</a:t>
            </a:r>
            <a:r>
              <a:rPr dirty="0" sz="500" b="1">
                <a:solidFill>
                  <a:srgbClr val="8E8E91"/>
                </a:solidFill>
                <a:latin typeface="Arial"/>
                <a:cs typeface="Arial"/>
              </a:rPr>
              <a:t>.</a:t>
            </a:r>
            <a:r>
              <a:rPr dirty="0" sz="500" b="1">
                <a:solidFill>
                  <a:srgbClr val="AAAAAC"/>
                </a:solidFill>
                <a:latin typeface="Arial"/>
                <a:cs typeface="Arial"/>
              </a:rPr>
              <a:t>.</a:t>
            </a:r>
            <a:r>
              <a:rPr dirty="0" sz="500" spc="310" b="1">
                <a:solidFill>
                  <a:srgbClr val="AAAAAC"/>
                </a:solidFill>
                <a:latin typeface="Arial"/>
                <a:cs typeface="Arial"/>
              </a:rPr>
              <a:t>  </a:t>
            </a:r>
            <a:r>
              <a:rPr dirty="0" sz="500" b="1">
                <a:solidFill>
                  <a:srgbClr val="ED1105"/>
                </a:solidFill>
                <a:latin typeface="Arial"/>
                <a:cs typeface="Arial"/>
              </a:rPr>
              <a:t>D</a:t>
            </a:r>
            <a:r>
              <a:rPr dirty="0" sz="500" spc="190" b="1">
                <a:solidFill>
                  <a:srgbClr val="ED1105"/>
                </a:solidFill>
                <a:latin typeface="Arial"/>
                <a:cs typeface="Arial"/>
              </a:rPr>
              <a:t>  </a:t>
            </a:r>
            <a:r>
              <a:rPr dirty="0" sz="500" b="1">
                <a:solidFill>
                  <a:srgbClr val="AAAAAC"/>
                </a:solidFill>
                <a:latin typeface="Arial"/>
                <a:cs typeface="Arial"/>
              </a:rPr>
              <a:t>Comple</a:t>
            </a:r>
            <a:r>
              <a:rPr dirty="0" sz="500" b="1">
                <a:solidFill>
                  <a:srgbClr val="8E8E91"/>
                </a:solidFill>
                <a:latin typeface="Arial"/>
                <a:cs typeface="Arial"/>
              </a:rPr>
              <a:t>t</a:t>
            </a:r>
            <a:r>
              <a:rPr dirty="0" sz="500" b="1">
                <a:solidFill>
                  <a:srgbClr val="AAAAAC"/>
                </a:solidFill>
                <a:latin typeface="Arial"/>
                <a:cs typeface="Arial"/>
              </a:rPr>
              <a:t>e</a:t>
            </a:r>
            <a:r>
              <a:rPr dirty="0" sz="500" spc="5" b="1">
                <a:solidFill>
                  <a:srgbClr val="AAAAAC"/>
                </a:solidFill>
                <a:latin typeface="Arial"/>
                <a:cs typeface="Arial"/>
              </a:rPr>
              <a:t> </a:t>
            </a:r>
            <a:r>
              <a:rPr dirty="0" sz="500" b="1">
                <a:solidFill>
                  <a:srgbClr val="AAAAAC"/>
                </a:solidFill>
                <a:latin typeface="Arial"/>
                <a:cs typeface="Arial"/>
              </a:rPr>
              <a:t>G,t</a:t>
            </a:r>
            <a:r>
              <a:rPr dirty="0" sz="500" spc="-60" b="1">
                <a:solidFill>
                  <a:srgbClr val="AAAAAC"/>
                </a:solidFill>
                <a:latin typeface="Arial"/>
                <a:cs typeface="Arial"/>
              </a:rPr>
              <a:t> </a:t>
            </a:r>
            <a:r>
              <a:rPr dirty="0" sz="500" spc="-10" b="1">
                <a:solidFill>
                  <a:srgbClr val="AAAAAC"/>
                </a:solidFill>
                <a:latin typeface="Arial"/>
                <a:cs typeface="Arial"/>
              </a:rPr>
              <a:t>T</a:t>
            </a:r>
            <a:r>
              <a:rPr dirty="0" sz="500" spc="-10" b="1">
                <a:solidFill>
                  <a:srgbClr val="8E8E91"/>
                </a:solidFill>
                <a:latin typeface="Arial"/>
                <a:cs typeface="Arial"/>
              </a:rPr>
              <a:t>ut</a:t>
            </a:r>
            <a:r>
              <a:rPr dirty="0" sz="500" spc="-10" b="1">
                <a:solidFill>
                  <a:srgbClr val="AAAAAC"/>
                </a:solidFill>
                <a:latin typeface="Arial"/>
                <a:cs typeface="Arial"/>
              </a:rPr>
              <a:t>ori</a:t>
            </a:r>
            <a:r>
              <a:rPr dirty="0" sz="500" spc="-10" b="1">
                <a:solidFill>
                  <a:srgbClr val="8E8E91"/>
                </a:solidFill>
                <a:latin typeface="Arial"/>
                <a:cs typeface="Arial"/>
              </a:rPr>
              <a:t>...</a:t>
            </a:r>
            <a:endParaRPr sz="500">
              <a:latin typeface="Arial"/>
              <a:cs typeface="Arial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1949105" y="637923"/>
            <a:ext cx="1209675" cy="22415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00" b="1">
                <a:solidFill>
                  <a:srgbClr val="18181A"/>
                </a:solidFill>
                <a:latin typeface="Arial"/>
                <a:cs typeface="Arial"/>
              </a:rPr>
              <a:t>the</a:t>
            </a:r>
            <a:r>
              <a:rPr dirty="0" sz="1300" spc="300" b="1">
                <a:solidFill>
                  <a:srgbClr val="18181A"/>
                </a:solidFill>
                <a:latin typeface="Arial"/>
                <a:cs typeface="Arial"/>
              </a:rPr>
              <a:t> </a:t>
            </a:r>
            <a:r>
              <a:rPr dirty="0" sz="1300" spc="60" b="1">
                <a:solidFill>
                  <a:srgbClr val="18181A"/>
                </a:solidFill>
                <a:latin typeface="Arial"/>
                <a:cs typeface="Arial"/>
              </a:rPr>
              <a:t>ssh-</a:t>
            </a:r>
            <a:r>
              <a:rPr dirty="0" sz="1300" spc="50" b="1">
                <a:solidFill>
                  <a:srgbClr val="18181A"/>
                </a:solidFill>
                <a:latin typeface="Arial"/>
                <a:cs typeface="Arial"/>
              </a:rPr>
              <a:t>agent</a:t>
            </a:r>
            <a:endParaRPr sz="1300">
              <a:latin typeface="Arial"/>
              <a:cs typeface="Arial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1949989" y="975988"/>
            <a:ext cx="3877310" cy="34988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1270">
              <a:lnSpc>
                <a:spcPct val="125099"/>
              </a:lnSpc>
              <a:spcBef>
                <a:spcPts val="100"/>
              </a:spcBef>
            </a:pPr>
            <a:r>
              <a:rPr dirty="0" sz="850" spc="50">
                <a:solidFill>
                  <a:srgbClr val="57575B"/>
                </a:solidFill>
                <a:latin typeface="Arial"/>
                <a:cs typeface="Arial"/>
              </a:rPr>
              <a:t>Af</a:t>
            </a:r>
            <a:r>
              <a:rPr dirty="0" sz="850" spc="50">
                <a:solidFill>
                  <a:srgbClr val="7B7C7E"/>
                </a:solidFill>
                <a:latin typeface="Arial"/>
                <a:cs typeface="Arial"/>
              </a:rPr>
              <a:t>t</a:t>
            </a:r>
            <a:r>
              <a:rPr dirty="0" sz="850" spc="50">
                <a:solidFill>
                  <a:srgbClr val="57575B"/>
                </a:solidFill>
                <a:latin typeface="Arial"/>
                <a:cs typeface="Arial"/>
              </a:rPr>
              <a:t>e</a:t>
            </a:r>
            <a:r>
              <a:rPr dirty="0" sz="850" spc="50">
                <a:solidFill>
                  <a:srgbClr val="7B7C7E"/>
                </a:solidFill>
                <a:latin typeface="Arial"/>
                <a:cs typeface="Arial"/>
              </a:rPr>
              <a:t>r</a:t>
            </a:r>
            <a:r>
              <a:rPr dirty="0" sz="850" spc="105">
                <a:solidFill>
                  <a:srgbClr val="7B7C7E"/>
                </a:solidFill>
                <a:latin typeface="Arial"/>
                <a:cs typeface="Arial"/>
              </a:rPr>
              <a:t> </a:t>
            </a:r>
            <a:r>
              <a:rPr dirty="0" sz="850" spc="10">
                <a:solidFill>
                  <a:srgbClr val="6B6B6E"/>
                </a:solidFill>
                <a:latin typeface="Arial"/>
                <a:cs typeface="Arial"/>
              </a:rPr>
              <a:t>you</a:t>
            </a:r>
            <a:r>
              <a:rPr dirty="0" sz="850" spc="10">
                <a:solidFill>
                  <a:srgbClr val="8E8E91"/>
                </a:solidFill>
                <a:latin typeface="Arial"/>
                <a:cs typeface="Arial"/>
              </a:rPr>
              <a:t>'</a:t>
            </a:r>
            <a:r>
              <a:rPr dirty="0" sz="850" spc="10">
                <a:solidFill>
                  <a:srgbClr val="57575B"/>
                </a:solidFill>
                <a:latin typeface="Arial"/>
                <a:cs typeface="Arial"/>
              </a:rPr>
              <a:t>ve</a:t>
            </a:r>
            <a:r>
              <a:rPr dirty="0" sz="850" spc="130">
                <a:solidFill>
                  <a:srgbClr val="57575B"/>
                </a:solidFill>
                <a:latin typeface="Arial"/>
                <a:cs typeface="Arial"/>
              </a:rPr>
              <a:t> </a:t>
            </a:r>
            <a:r>
              <a:rPr dirty="0" sz="850" spc="10">
                <a:solidFill>
                  <a:srgbClr val="57575B"/>
                </a:solidFill>
                <a:latin typeface="Arial"/>
                <a:cs typeface="Arial"/>
              </a:rPr>
              <a:t>c</a:t>
            </a:r>
            <a:r>
              <a:rPr dirty="0" sz="850" spc="10">
                <a:solidFill>
                  <a:srgbClr val="3B3B3F"/>
                </a:solidFill>
                <a:latin typeface="Arial"/>
                <a:cs typeface="Arial"/>
              </a:rPr>
              <a:t>h</a:t>
            </a:r>
            <a:r>
              <a:rPr dirty="0" sz="850" spc="10">
                <a:solidFill>
                  <a:srgbClr val="57575B"/>
                </a:solidFill>
                <a:latin typeface="Arial"/>
                <a:cs typeface="Arial"/>
              </a:rPr>
              <a:t>ecked</a:t>
            </a:r>
            <a:r>
              <a:rPr dirty="0" sz="850" spc="225">
                <a:solidFill>
                  <a:srgbClr val="57575B"/>
                </a:solidFill>
                <a:latin typeface="Arial"/>
                <a:cs typeface="Arial"/>
              </a:rPr>
              <a:t> </a:t>
            </a:r>
            <a:r>
              <a:rPr dirty="0" sz="850" spc="10">
                <a:solidFill>
                  <a:srgbClr val="57575B"/>
                </a:solidFill>
                <a:latin typeface="Arial"/>
                <a:cs typeface="Arial"/>
              </a:rPr>
              <a:t>for</a:t>
            </a:r>
            <a:r>
              <a:rPr dirty="0" sz="850" spc="180">
                <a:solidFill>
                  <a:srgbClr val="57575B"/>
                </a:solidFill>
                <a:latin typeface="Arial"/>
                <a:cs typeface="Arial"/>
              </a:rPr>
              <a:t> </a:t>
            </a:r>
            <a:r>
              <a:rPr dirty="0" sz="850" spc="10">
                <a:solidFill>
                  <a:srgbClr val="57575B"/>
                </a:solidFill>
                <a:latin typeface="Arial"/>
                <a:cs typeface="Arial"/>
              </a:rPr>
              <a:t>ex</a:t>
            </a:r>
            <a:r>
              <a:rPr dirty="0" sz="850" spc="10">
                <a:solidFill>
                  <a:srgbClr val="7B7C7E"/>
                </a:solidFill>
                <a:latin typeface="Arial"/>
                <a:cs typeface="Arial"/>
              </a:rPr>
              <a:t>ist</a:t>
            </a:r>
            <a:r>
              <a:rPr dirty="0" sz="850" spc="10">
                <a:solidFill>
                  <a:srgbClr val="18181A"/>
                </a:solidFill>
                <a:latin typeface="Arial"/>
                <a:cs typeface="Arial"/>
              </a:rPr>
              <a:t>i</a:t>
            </a:r>
            <a:r>
              <a:rPr dirty="0" sz="850" spc="10">
                <a:solidFill>
                  <a:srgbClr val="57575B"/>
                </a:solidFill>
                <a:latin typeface="Arial"/>
                <a:cs typeface="Arial"/>
              </a:rPr>
              <a:t>ng</a:t>
            </a:r>
            <a:r>
              <a:rPr dirty="0" sz="850" spc="180">
                <a:solidFill>
                  <a:srgbClr val="57575B"/>
                </a:solidFill>
                <a:latin typeface="Arial"/>
                <a:cs typeface="Arial"/>
              </a:rPr>
              <a:t> </a:t>
            </a:r>
            <a:r>
              <a:rPr dirty="0" sz="850" spc="10">
                <a:solidFill>
                  <a:srgbClr val="57575B"/>
                </a:solidFill>
                <a:latin typeface="Arial"/>
                <a:cs typeface="Arial"/>
              </a:rPr>
              <a:t>SSH</a:t>
            </a:r>
            <a:r>
              <a:rPr dirty="0" sz="850" spc="60">
                <a:solidFill>
                  <a:srgbClr val="57575B"/>
                </a:solidFill>
                <a:latin typeface="Arial"/>
                <a:cs typeface="Arial"/>
              </a:rPr>
              <a:t> </a:t>
            </a:r>
            <a:r>
              <a:rPr dirty="0" sz="850" spc="10">
                <a:solidFill>
                  <a:srgbClr val="57575B"/>
                </a:solidFill>
                <a:latin typeface="Arial"/>
                <a:cs typeface="Arial"/>
              </a:rPr>
              <a:t>keys</a:t>
            </a:r>
            <a:r>
              <a:rPr dirty="0" sz="850" spc="10">
                <a:solidFill>
                  <a:srgbClr val="7B7C7E"/>
                </a:solidFill>
                <a:latin typeface="Arial"/>
                <a:cs typeface="Arial"/>
              </a:rPr>
              <a:t>,</a:t>
            </a:r>
            <a:r>
              <a:rPr dirty="0" sz="850" spc="110">
                <a:solidFill>
                  <a:srgbClr val="7B7C7E"/>
                </a:solidFill>
                <a:latin typeface="Arial"/>
                <a:cs typeface="Arial"/>
              </a:rPr>
              <a:t> </a:t>
            </a:r>
            <a:r>
              <a:rPr dirty="0" sz="850" spc="10">
                <a:solidFill>
                  <a:srgbClr val="6B6B6E"/>
                </a:solidFill>
                <a:latin typeface="Arial"/>
                <a:cs typeface="Arial"/>
              </a:rPr>
              <a:t>you</a:t>
            </a:r>
            <a:r>
              <a:rPr dirty="0" sz="850" spc="114">
                <a:solidFill>
                  <a:srgbClr val="6B6B6E"/>
                </a:solidFill>
                <a:latin typeface="Arial"/>
                <a:cs typeface="Arial"/>
              </a:rPr>
              <a:t> </a:t>
            </a:r>
            <a:r>
              <a:rPr dirty="0" sz="850" spc="10">
                <a:solidFill>
                  <a:srgbClr val="6B6B6E"/>
                </a:solidFill>
                <a:latin typeface="Arial"/>
                <a:cs typeface="Arial"/>
              </a:rPr>
              <a:t>can</a:t>
            </a:r>
            <a:r>
              <a:rPr dirty="0" sz="850" spc="150">
                <a:solidFill>
                  <a:srgbClr val="6B6B6E"/>
                </a:solidFill>
                <a:latin typeface="Arial"/>
                <a:cs typeface="Arial"/>
              </a:rPr>
              <a:t> </a:t>
            </a:r>
            <a:r>
              <a:rPr dirty="0" sz="850" spc="10">
                <a:solidFill>
                  <a:srgbClr val="57575B"/>
                </a:solidFill>
                <a:latin typeface="Arial"/>
                <a:cs typeface="Arial"/>
              </a:rPr>
              <a:t>ge</a:t>
            </a:r>
            <a:r>
              <a:rPr dirty="0" sz="850" spc="10">
                <a:solidFill>
                  <a:srgbClr val="7B7C7E"/>
                </a:solidFill>
                <a:latin typeface="Arial"/>
                <a:cs typeface="Arial"/>
              </a:rPr>
              <a:t>n</a:t>
            </a:r>
            <a:r>
              <a:rPr dirty="0" sz="850" spc="10">
                <a:solidFill>
                  <a:srgbClr val="57575B"/>
                </a:solidFill>
                <a:latin typeface="Arial"/>
                <a:cs typeface="Arial"/>
              </a:rPr>
              <a:t>erate</a:t>
            </a:r>
            <a:r>
              <a:rPr dirty="0" sz="850" spc="130">
                <a:solidFill>
                  <a:srgbClr val="57575B"/>
                </a:solidFill>
                <a:latin typeface="Arial"/>
                <a:cs typeface="Arial"/>
              </a:rPr>
              <a:t> </a:t>
            </a:r>
            <a:r>
              <a:rPr dirty="0" sz="850" spc="10">
                <a:solidFill>
                  <a:srgbClr val="6B6B6E"/>
                </a:solidFill>
                <a:latin typeface="Arial"/>
                <a:cs typeface="Arial"/>
              </a:rPr>
              <a:t>a</a:t>
            </a:r>
            <a:r>
              <a:rPr dirty="0" sz="850" spc="114">
                <a:solidFill>
                  <a:srgbClr val="6B6B6E"/>
                </a:solidFill>
                <a:latin typeface="Arial"/>
                <a:cs typeface="Arial"/>
              </a:rPr>
              <a:t> </a:t>
            </a:r>
            <a:r>
              <a:rPr dirty="0" sz="850" spc="10">
                <a:solidFill>
                  <a:srgbClr val="57575B"/>
                </a:solidFill>
                <a:latin typeface="Arial"/>
                <a:cs typeface="Arial"/>
              </a:rPr>
              <a:t>new</a:t>
            </a:r>
            <a:r>
              <a:rPr dirty="0" sz="850" spc="100">
                <a:solidFill>
                  <a:srgbClr val="57575B"/>
                </a:solidFill>
                <a:latin typeface="Arial"/>
                <a:cs typeface="Arial"/>
              </a:rPr>
              <a:t> </a:t>
            </a:r>
            <a:r>
              <a:rPr dirty="0" sz="850" spc="-25">
                <a:solidFill>
                  <a:srgbClr val="6B6B6E"/>
                </a:solidFill>
                <a:latin typeface="Arial"/>
                <a:cs typeface="Arial"/>
              </a:rPr>
              <a:t>SSH </a:t>
            </a:r>
            <a:r>
              <a:rPr dirty="0" sz="850" spc="30">
                <a:solidFill>
                  <a:srgbClr val="3B3B3F"/>
                </a:solidFill>
                <a:latin typeface="Arial"/>
                <a:cs typeface="Arial"/>
              </a:rPr>
              <a:t>k</a:t>
            </a:r>
            <a:r>
              <a:rPr dirty="0" sz="850" spc="30">
                <a:solidFill>
                  <a:srgbClr val="57575B"/>
                </a:solidFill>
                <a:latin typeface="Arial"/>
                <a:cs typeface="Arial"/>
              </a:rPr>
              <a:t>ey</a:t>
            </a:r>
            <a:r>
              <a:rPr dirty="0" sz="850" spc="90">
                <a:solidFill>
                  <a:srgbClr val="57575B"/>
                </a:solidFill>
                <a:latin typeface="Arial"/>
                <a:cs typeface="Arial"/>
              </a:rPr>
              <a:t> </a:t>
            </a:r>
            <a:r>
              <a:rPr dirty="0" sz="850" spc="30">
                <a:solidFill>
                  <a:srgbClr val="57575B"/>
                </a:solidFill>
                <a:latin typeface="Arial"/>
                <a:cs typeface="Arial"/>
              </a:rPr>
              <a:t>to</a:t>
            </a:r>
            <a:r>
              <a:rPr dirty="0" sz="850" spc="85">
                <a:solidFill>
                  <a:srgbClr val="57575B"/>
                </a:solidFill>
                <a:latin typeface="Arial"/>
                <a:cs typeface="Arial"/>
              </a:rPr>
              <a:t> </a:t>
            </a:r>
            <a:r>
              <a:rPr dirty="0" sz="850" spc="30">
                <a:solidFill>
                  <a:srgbClr val="6B6B6E"/>
                </a:solidFill>
                <a:latin typeface="Arial"/>
                <a:cs typeface="Arial"/>
              </a:rPr>
              <a:t>use</a:t>
            </a:r>
            <a:r>
              <a:rPr dirty="0" sz="850" spc="95">
                <a:solidFill>
                  <a:srgbClr val="6B6B6E"/>
                </a:solidFill>
                <a:latin typeface="Arial"/>
                <a:cs typeface="Arial"/>
              </a:rPr>
              <a:t> </a:t>
            </a:r>
            <a:r>
              <a:rPr dirty="0" sz="850" spc="30">
                <a:solidFill>
                  <a:srgbClr val="57575B"/>
                </a:solidFill>
                <a:latin typeface="Arial"/>
                <a:cs typeface="Arial"/>
              </a:rPr>
              <a:t>for</a:t>
            </a:r>
            <a:r>
              <a:rPr dirty="0" sz="850" spc="110">
                <a:solidFill>
                  <a:srgbClr val="57575B"/>
                </a:solidFill>
                <a:latin typeface="Arial"/>
                <a:cs typeface="Arial"/>
              </a:rPr>
              <a:t> </a:t>
            </a:r>
            <a:r>
              <a:rPr dirty="0" sz="850" spc="30">
                <a:solidFill>
                  <a:srgbClr val="57575B"/>
                </a:solidFill>
                <a:latin typeface="Arial"/>
                <a:cs typeface="Arial"/>
              </a:rPr>
              <a:t>a</a:t>
            </a:r>
            <a:r>
              <a:rPr dirty="0" sz="850" spc="30">
                <a:solidFill>
                  <a:srgbClr val="3B3B3F"/>
                </a:solidFill>
                <a:latin typeface="Arial"/>
                <a:cs typeface="Arial"/>
              </a:rPr>
              <a:t>u</a:t>
            </a:r>
            <a:r>
              <a:rPr dirty="0" sz="850" spc="30">
                <a:solidFill>
                  <a:srgbClr val="6B6B6E"/>
                </a:solidFill>
                <a:latin typeface="Arial"/>
                <a:cs typeface="Arial"/>
              </a:rPr>
              <a:t>thenticat</a:t>
            </a:r>
            <a:r>
              <a:rPr dirty="0" sz="850" spc="30">
                <a:solidFill>
                  <a:srgbClr val="030305"/>
                </a:solidFill>
                <a:latin typeface="Arial"/>
                <a:cs typeface="Arial"/>
              </a:rPr>
              <a:t>i</a:t>
            </a:r>
            <a:r>
              <a:rPr dirty="0" sz="850" spc="30">
                <a:solidFill>
                  <a:srgbClr val="6B6B6E"/>
                </a:solidFill>
                <a:latin typeface="Arial"/>
                <a:cs typeface="Arial"/>
              </a:rPr>
              <a:t>o</a:t>
            </a:r>
            <a:r>
              <a:rPr dirty="0" sz="850" spc="30">
                <a:solidFill>
                  <a:srgbClr val="3B3B3F"/>
                </a:solidFill>
                <a:latin typeface="Arial"/>
                <a:cs typeface="Arial"/>
              </a:rPr>
              <a:t>n</a:t>
            </a:r>
            <a:r>
              <a:rPr dirty="0" sz="850" spc="30">
                <a:solidFill>
                  <a:srgbClr val="6B6B6E"/>
                </a:solidFill>
                <a:latin typeface="Arial"/>
                <a:cs typeface="Arial"/>
              </a:rPr>
              <a:t>,</a:t>
            </a:r>
            <a:r>
              <a:rPr dirty="0" sz="850" spc="10">
                <a:solidFill>
                  <a:srgbClr val="6B6B6E"/>
                </a:solidFill>
                <a:latin typeface="Arial"/>
                <a:cs typeface="Arial"/>
              </a:rPr>
              <a:t> </a:t>
            </a:r>
            <a:r>
              <a:rPr dirty="0" sz="850" spc="55">
                <a:solidFill>
                  <a:srgbClr val="6B6B6E"/>
                </a:solidFill>
                <a:latin typeface="Arial"/>
                <a:cs typeface="Arial"/>
              </a:rPr>
              <a:t>then</a:t>
            </a:r>
            <a:r>
              <a:rPr dirty="0" sz="850" spc="5">
                <a:solidFill>
                  <a:srgbClr val="6B6B6E"/>
                </a:solidFill>
                <a:latin typeface="Arial"/>
                <a:cs typeface="Arial"/>
              </a:rPr>
              <a:t> </a:t>
            </a:r>
            <a:r>
              <a:rPr dirty="0" sz="850" spc="65">
                <a:solidFill>
                  <a:srgbClr val="57575B"/>
                </a:solidFill>
                <a:latin typeface="Arial"/>
                <a:cs typeface="Arial"/>
              </a:rPr>
              <a:t>add</a:t>
            </a:r>
            <a:r>
              <a:rPr dirty="0" sz="850" spc="-90">
                <a:solidFill>
                  <a:srgbClr val="57575B"/>
                </a:solidFill>
                <a:latin typeface="Arial"/>
                <a:cs typeface="Arial"/>
              </a:rPr>
              <a:t> </a:t>
            </a:r>
            <a:r>
              <a:rPr dirty="0" sz="850" spc="30">
                <a:solidFill>
                  <a:srgbClr val="7B7C7E"/>
                </a:solidFill>
                <a:latin typeface="Arial"/>
                <a:cs typeface="Arial"/>
              </a:rPr>
              <a:t>i</a:t>
            </a:r>
            <a:r>
              <a:rPr dirty="0" sz="850" spc="30">
                <a:solidFill>
                  <a:srgbClr val="3B3B3F"/>
                </a:solidFill>
                <a:latin typeface="Arial"/>
                <a:cs typeface="Arial"/>
              </a:rPr>
              <a:t>t</a:t>
            </a:r>
            <a:r>
              <a:rPr dirty="0" sz="850" spc="145">
                <a:solidFill>
                  <a:srgbClr val="3B3B3F"/>
                </a:solidFill>
                <a:latin typeface="Arial"/>
                <a:cs typeface="Arial"/>
              </a:rPr>
              <a:t> </a:t>
            </a:r>
            <a:r>
              <a:rPr dirty="0" sz="850" spc="30">
                <a:solidFill>
                  <a:srgbClr val="57575B"/>
                </a:solidFill>
                <a:latin typeface="Arial"/>
                <a:cs typeface="Arial"/>
              </a:rPr>
              <a:t>to</a:t>
            </a:r>
            <a:r>
              <a:rPr dirty="0" sz="850" spc="55">
                <a:solidFill>
                  <a:srgbClr val="57575B"/>
                </a:solidFill>
                <a:latin typeface="Arial"/>
                <a:cs typeface="Arial"/>
              </a:rPr>
              <a:t> </a:t>
            </a:r>
            <a:r>
              <a:rPr dirty="0" sz="850" spc="55">
                <a:solidFill>
                  <a:srgbClr val="3B3B3F"/>
                </a:solidFill>
                <a:latin typeface="Arial"/>
                <a:cs typeface="Arial"/>
              </a:rPr>
              <a:t>t</a:t>
            </a:r>
            <a:r>
              <a:rPr dirty="0" sz="850" spc="55">
                <a:solidFill>
                  <a:srgbClr val="7B7C7E"/>
                </a:solidFill>
                <a:latin typeface="Arial"/>
                <a:cs typeface="Arial"/>
              </a:rPr>
              <a:t>h</a:t>
            </a:r>
            <a:r>
              <a:rPr dirty="0" sz="850" spc="55">
                <a:solidFill>
                  <a:srgbClr val="57575B"/>
                </a:solidFill>
                <a:latin typeface="Arial"/>
                <a:cs typeface="Arial"/>
              </a:rPr>
              <a:t>e</a:t>
            </a:r>
            <a:r>
              <a:rPr dirty="0" sz="850" spc="30">
                <a:solidFill>
                  <a:srgbClr val="57575B"/>
                </a:solidFill>
                <a:latin typeface="Arial"/>
                <a:cs typeface="Arial"/>
              </a:rPr>
              <a:t> ssh</a:t>
            </a:r>
            <a:r>
              <a:rPr dirty="0" sz="850" spc="30">
                <a:solidFill>
                  <a:srgbClr val="18181A"/>
                </a:solidFill>
                <a:latin typeface="Arial"/>
                <a:cs typeface="Arial"/>
              </a:rPr>
              <a:t>-</a:t>
            </a:r>
            <a:r>
              <a:rPr dirty="0" sz="850" spc="-10">
                <a:solidFill>
                  <a:srgbClr val="57575B"/>
                </a:solidFill>
                <a:latin typeface="Arial"/>
                <a:cs typeface="Arial"/>
              </a:rPr>
              <a:t>age</a:t>
            </a:r>
            <a:r>
              <a:rPr dirty="0" sz="850" spc="-10">
                <a:solidFill>
                  <a:srgbClr val="7B7C7E"/>
                </a:solidFill>
                <a:latin typeface="Arial"/>
                <a:cs typeface="Arial"/>
              </a:rPr>
              <a:t>n</a:t>
            </a:r>
            <a:r>
              <a:rPr dirty="0" sz="850" spc="-10">
                <a:solidFill>
                  <a:srgbClr val="57575B"/>
                </a:solidFill>
                <a:latin typeface="Arial"/>
                <a:cs typeface="Arial"/>
              </a:rPr>
              <a:t>t.</a:t>
            </a:r>
            <a:endParaRPr sz="850">
              <a:latin typeface="Arial"/>
              <a:cs typeface="Arial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1992679" y="1510332"/>
            <a:ext cx="175260" cy="1098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50" spc="-25" i="1">
                <a:solidFill>
                  <a:srgbClr val="8E8E91"/>
                </a:solidFill>
                <a:latin typeface="Arial"/>
                <a:cs typeface="Arial"/>
              </a:rPr>
              <a:t>M</a:t>
            </a:r>
            <a:r>
              <a:rPr dirty="0" sz="550" spc="-25" i="1">
                <a:solidFill>
                  <a:srgbClr val="AAAAAC"/>
                </a:solidFill>
                <a:latin typeface="Arial"/>
                <a:cs typeface="Arial"/>
              </a:rPr>
              <a:t>ac</a:t>
            </a:r>
            <a:endParaRPr sz="550">
              <a:latin typeface="Arial"/>
              <a:cs typeface="Arial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2319676" y="1510332"/>
            <a:ext cx="360045" cy="1098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50" spc="-10" b="1">
                <a:solidFill>
                  <a:srgbClr val="6B6B6E"/>
                </a:solidFill>
                <a:latin typeface="Arial"/>
                <a:cs typeface="Arial"/>
              </a:rPr>
              <a:t>Windows</a:t>
            </a:r>
            <a:endParaRPr sz="550">
              <a:latin typeface="Arial"/>
              <a:cs typeface="Arial"/>
            </a:endParaRPr>
          </a:p>
        </p:txBody>
      </p:sp>
      <p:sp>
        <p:nvSpPr>
          <p:cNvPr id="22" name="object 22" descr=""/>
          <p:cNvSpPr txBox="1"/>
          <p:nvPr/>
        </p:nvSpPr>
        <p:spPr>
          <a:xfrm>
            <a:off x="3184235" y="1503966"/>
            <a:ext cx="121285" cy="1174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" spc="-25">
                <a:solidFill>
                  <a:srgbClr val="AAAAAC"/>
                </a:solidFill>
                <a:latin typeface="Times New Roman"/>
                <a:cs typeface="Times New Roman"/>
              </a:rPr>
              <a:t>All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23" name="object 23" descr=""/>
          <p:cNvSpPr txBox="1"/>
          <p:nvPr/>
        </p:nvSpPr>
        <p:spPr>
          <a:xfrm>
            <a:off x="1949480" y="1781353"/>
            <a:ext cx="3844290" cy="21958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3335" marR="5080" indent="-1270">
              <a:lnSpc>
                <a:spcPct val="129800"/>
              </a:lnSpc>
              <a:spcBef>
                <a:spcPts val="100"/>
              </a:spcBef>
            </a:pPr>
            <a:r>
              <a:rPr dirty="0" sz="650">
                <a:solidFill>
                  <a:srgbClr val="3B3B3F"/>
                </a:solidFill>
                <a:latin typeface="Arial"/>
                <a:cs typeface="Arial"/>
              </a:rPr>
              <a:t>I</a:t>
            </a:r>
            <a:r>
              <a:rPr dirty="0" sz="650">
                <a:solidFill>
                  <a:srgbClr val="7B7C7E"/>
                </a:solidFill>
                <a:latin typeface="Arial"/>
                <a:cs typeface="Arial"/>
              </a:rPr>
              <a:t>f</a:t>
            </a:r>
            <a:r>
              <a:rPr dirty="0" sz="650" spc="60">
                <a:solidFill>
                  <a:srgbClr val="7B7C7E"/>
                </a:solidFill>
                <a:latin typeface="Arial"/>
                <a:cs typeface="Arial"/>
              </a:rPr>
              <a:t> </a:t>
            </a:r>
            <a:r>
              <a:rPr dirty="0" sz="650">
                <a:solidFill>
                  <a:srgbClr val="8E8E91"/>
                </a:solidFill>
                <a:latin typeface="Arial"/>
                <a:cs typeface="Arial"/>
              </a:rPr>
              <a:t>you</a:t>
            </a:r>
            <a:r>
              <a:rPr dirty="0" sz="650" spc="60">
                <a:solidFill>
                  <a:srgbClr val="8E8E91"/>
                </a:solidFill>
                <a:latin typeface="Arial"/>
                <a:cs typeface="Arial"/>
              </a:rPr>
              <a:t> </a:t>
            </a:r>
            <a:r>
              <a:rPr dirty="0" sz="650" spc="50">
                <a:solidFill>
                  <a:srgbClr val="8E8E91"/>
                </a:solidFill>
                <a:latin typeface="Arial"/>
                <a:cs typeface="Arial"/>
              </a:rPr>
              <a:t>don't</a:t>
            </a:r>
            <a:r>
              <a:rPr dirty="0" sz="650" spc="-5">
                <a:solidFill>
                  <a:srgbClr val="8E8E91"/>
                </a:solidFill>
                <a:latin typeface="Arial"/>
                <a:cs typeface="Arial"/>
              </a:rPr>
              <a:t> </a:t>
            </a:r>
            <a:r>
              <a:rPr dirty="0" sz="650">
                <a:solidFill>
                  <a:srgbClr val="8E8E91"/>
                </a:solidFill>
                <a:latin typeface="Arial"/>
                <a:cs typeface="Arial"/>
              </a:rPr>
              <a:t>already</a:t>
            </a:r>
            <a:r>
              <a:rPr dirty="0" sz="650" spc="55">
                <a:solidFill>
                  <a:srgbClr val="8E8E91"/>
                </a:solidFill>
                <a:latin typeface="Arial"/>
                <a:cs typeface="Arial"/>
              </a:rPr>
              <a:t> </a:t>
            </a:r>
            <a:r>
              <a:rPr dirty="0" sz="650">
                <a:solidFill>
                  <a:srgbClr val="6B6B6E"/>
                </a:solidFill>
                <a:latin typeface="Arial"/>
                <a:cs typeface="Arial"/>
              </a:rPr>
              <a:t>ha</a:t>
            </a:r>
            <a:r>
              <a:rPr dirty="0" sz="650">
                <a:solidFill>
                  <a:srgbClr val="8E8E91"/>
                </a:solidFill>
                <a:latin typeface="Arial"/>
                <a:cs typeface="Arial"/>
              </a:rPr>
              <a:t>ve</a:t>
            </a:r>
            <a:r>
              <a:rPr dirty="0" sz="650" spc="120">
                <a:solidFill>
                  <a:srgbClr val="8E8E91"/>
                </a:solidFill>
                <a:latin typeface="Arial"/>
                <a:cs typeface="Arial"/>
              </a:rPr>
              <a:t> </a:t>
            </a:r>
            <a:r>
              <a:rPr dirty="0" sz="650">
                <a:solidFill>
                  <a:srgbClr val="8E8E91"/>
                </a:solidFill>
                <a:latin typeface="Arial"/>
                <a:cs typeface="Arial"/>
              </a:rPr>
              <a:t>an</a:t>
            </a:r>
            <a:r>
              <a:rPr dirty="0" sz="650" spc="155">
                <a:solidFill>
                  <a:srgbClr val="8E8E91"/>
                </a:solidFill>
                <a:latin typeface="Arial"/>
                <a:cs typeface="Arial"/>
              </a:rPr>
              <a:t> </a:t>
            </a:r>
            <a:r>
              <a:rPr dirty="0" sz="650" spc="-25">
                <a:solidFill>
                  <a:srgbClr val="8E8E91"/>
                </a:solidFill>
                <a:latin typeface="Arial"/>
                <a:cs typeface="Arial"/>
              </a:rPr>
              <a:t>SSH</a:t>
            </a:r>
            <a:r>
              <a:rPr dirty="0" sz="650" spc="50">
                <a:solidFill>
                  <a:srgbClr val="8E8E91"/>
                </a:solidFill>
                <a:latin typeface="Arial"/>
                <a:cs typeface="Arial"/>
              </a:rPr>
              <a:t> </a:t>
            </a:r>
            <a:r>
              <a:rPr dirty="0" sz="650">
                <a:solidFill>
                  <a:srgbClr val="6B6B6E"/>
                </a:solidFill>
                <a:latin typeface="Arial"/>
                <a:cs typeface="Arial"/>
              </a:rPr>
              <a:t>k</a:t>
            </a:r>
            <a:r>
              <a:rPr dirty="0" sz="650">
                <a:solidFill>
                  <a:srgbClr val="8E8E91"/>
                </a:solidFill>
                <a:latin typeface="Arial"/>
                <a:cs typeface="Arial"/>
              </a:rPr>
              <a:t>ey</a:t>
            </a:r>
            <a:r>
              <a:rPr dirty="0" sz="650">
                <a:solidFill>
                  <a:srgbClr val="AAAAAC"/>
                </a:solidFill>
                <a:latin typeface="Arial"/>
                <a:cs typeface="Arial"/>
              </a:rPr>
              <a:t>,</a:t>
            </a:r>
            <a:r>
              <a:rPr dirty="0" sz="650" spc="-5">
                <a:solidFill>
                  <a:srgbClr val="AAAAAC"/>
                </a:solidFill>
                <a:latin typeface="Arial"/>
                <a:cs typeface="Arial"/>
              </a:rPr>
              <a:t> </a:t>
            </a:r>
            <a:r>
              <a:rPr dirty="0" sz="650">
                <a:solidFill>
                  <a:srgbClr val="8E8E91"/>
                </a:solidFill>
                <a:latin typeface="Arial"/>
                <a:cs typeface="Arial"/>
              </a:rPr>
              <a:t>you</a:t>
            </a:r>
            <a:r>
              <a:rPr dirty="0" sz="650" spc="265">
                <a:solidFill>
                  <a:srgbClr val="8E8E91"/>
                </a:solidFill>
                <a:latin typeface="Arial"/>
                <a:cs typeface="Arial"/>
              </a:rPr>
              <a:t> </a:t>
            </a:r>
            <a:r>
              <a:rPr dirty="0" sz="650">
                <a:solidFill>
                  <a:srgbClr val="7B7C7E"/>
                </a:solidFill>
                <a:latin typeface="Arial"/>
                <a:cs typeface="Arial"/>
              </a:rPr>
              <a:t>must</a:t>
            </a:r>
            <a:r>
              <a:rPr dirty="0" sz="650" spc="15">
                <a:solidFill>
                  <a:srgbClr val="7B7C7E"/>
                </a:solidFill>
                <a:latin typeface="Arial"/>
                <a:cs typeface="Arial"/>
              </a:rPr>
              <a:t> </a:t>
            </a:r>
            <a:r>
              <a:rPr dirty="0" sz="650">
                <a:solidFill>
                  <a:srgbClr val="7C93B5"/>
                </a:solidFill>
                <a:latin typeface="Arial"/>
                <a:cs typeface="Arial"/>
              </a:rPr>
              <a:t>generate </a:t>
            </a:r>
            <a:r>
              <a:rPr dirty="0" sz="650">
                <a:solidFill>
                  <a:srgbClr val="6983AA"/>
                </a:solidFill>
                <a:latin typeface="Arial"/>
                <a:cs typeface="Arial"/>
              </a:rPr>
              <a:t>a</a:t>
            </a:r>
            <a:r>
              <a:rPr dirty="0" sz="650" spc="45">
                <a:solidFill>
                  <a:srgbClr val="6983AA"/>
                </a:solidFill>
                <a:latin typeface="Arial"/>
                <a:cs typeface="Arial"/>
              </a:rPr>
              <a:t> </a:t>
            </a:r>
            <a:r>
              <a:rPr dirty="0" sz="650">
                <a:solidFill>
                  <a:srgbClr val="7C93B5"/>
                </a:solidFill>
                <a:latin typeface="Arial"/>
                <a:cs typeface="Arial"/>
              </a:rPr>
              <a:t>new</a:t>
            </a:r>
            <a:r>
              <a:rPr dirty="0" sz="650" spc="45">
                <a:solidFill>
                  <a:srgbClr val="7C93B5"/>
                </a:solidFill>
                <a:latin typeface="Arial"/>
                <a:cs typeface="Arial"/>
              </a:rPr>
              <a:t> </a:t>
            </a:r>
            <a:r>
              <a:rPr dirty="0" sz="650" spc="-25">
                <a:solidFill>
                  <a:srgbClr val="8EA1C4"/>
                </a:solidFill>
                <a:latin typeface="Arial"/>
                <a:cs typeface="Arial"/>
              </a:rPr>
              <a:t>SSH</a:t>
            </a:r>
            <a:r>
              <a:rPr dirty="0" sz="650" spc="50">
                <a:solidFill>
                  <a:srgbClr val="8EA1C4"/>
                </a:solidFill>
                <a:latin typeface="Arial"/>
                <a:cs typeface="Arial"/>
              </a:rPr>
              <a:t> </a:t>
            </a:r>
            <a:r>
              <a:rPr dirty="0" sz="650">
                <a:solidFill>
                  <a:srgbClr val="6983AA"/>
                </a:solidFill>
                <a:latin typeface="Arial"/>
                <a:cs typeface="Arial"/>
              </a:rPr>
              <a:t>k</a:t>
            </a:r>
            <a:r>
              <a:rPr dirty="0" sz="650">
                <a:solidFill>
                  <a:srgbClr val="8EA1C4"/>
                </a:solidFill>
                <a:latin typeface="Arial"/>
                <a:cs typeface="Arial"/>
              </a:rPr>
              <a:t>ey</a:t>
            </a:r>
            <a:r>
              <a:rPr dirty="0" sz="650">
                <a:solidFill>
                  <a:srgbClr val="57575B"/>
                </a:solidFill>
                <a:latin typeface="Arial"/>
                <a:cs typeface="Arial"/>
              </a:rPr>
              <a:t>.</a:t>
            </a:r>
            <a:r>
              <a:rPr dirty="0" sz="650" spc="55">
                <a:solidFill>
                  <a:srgbClr val="57575B"/>
                </a:solidFill>
                <a:latin typeface="Arial"/>
                <a:cs typeface="Arial"/>
              </a:rPr>
              <a:t> </a:t>
            </a:r>
            <a:r>
              <a:rPr dirty="0" sz="650">
                <a:solidFill>
                  <a:srgbClr val="57575B"/>
                </a:solidFill>
                <a:latin typeface="Arial"/>
                <a:cs typeface="Arial"/>
              </a:rPr>
              <a:t>I</a:t>
            </a:r>
            <a:r>
              <a:rPr dirty="0" sz="650">
                <a:solidFill>
                  <a:srgbClr val="7B7C7E"/>
                </a:solidFill>
                <a:latin typeface="Arial"/>
                <a:cs typeface="Arial"/>
              </a:rPr>
              <a:t>f</a:t>
            </a:r>
            <a:r>
              <a:rPr dirty="0" sz="650" spc="65">
                <a:solidFill>
                  <a:srgbClr val="7B7C7E"/>
                </a:solidFill>
                <a:latin typeface="Arial"/>
                <a:cs typeface="Arial"/>
              </a:rPr>
              <a:t> </a:t>
            </a:r>
            <a:r>
              <a:rPr dirty="0" sz="650">
                <a:solidFill>
                  <a:srgbClr val="8E8E91"/>
                </a:solidFill>
                <a:latin typeface="Arial"/>
                <a:cs typeface="Arial"/>
              </a:rPr>
              <a:t>you</a:t>
            </a:r>
            <a:r>
              <a:rPr dirty="0" sz="650">
                <a:solidFill>
                  <a:srgbClr val="AAAAAC"/>
                </a:solidFill>
                <a:latin typeface="Arial"/>
                <a:cs typeface="Arial"/>
              </a:rPr>
              <a:t>'</a:t>
            </a:r>
            <a:r>
              <a:rPr dirty="0" sz="650">
                <a:solidFill>
                  <a:srgbClr val="8E8E91"/>
                </a:solidFill>
                <a:latin typeface="Arial"/>
                <a:cs typeface="Arial"/>
              </a:rPr>
              <a:t>re</a:t>
            </a:r>
            <a:r>
              <a:rPr dirty="0" sz="650" spc="85">
                <a:solidFill>
                  <a:srgbClr val="8E8E91"/>
                </a:solidFill>
                <a:latin typeface="Arial"/>
                <a:cs typeface="Arial"/>
              </a:rPr>
              <a:t> </a:t>
            </a:r>
            <a:r>
              <a:rPr dirty="0" sz="650">
                <a:solidFill>
                  <a:srgbClr val="8E8E91"/>
                </a:solidFill>
                <a:latin typeface="Arial"/>
                <a:cs typeface="Arial"/>
              </a:rPr>
              <a:t>unsure</a:t>
            </a:r>
            <a:r>
              <a:rPr dirty="0" sz="650" spc="30">
                <a:solidFill>
                  <a:srgbClr val="8E8E91"/>
                </a:solidFill>
                <a:latin typeface="Arial"/>
                <a:cs typeface="Arial"/>
              </a:rPr>
              <a:t> </a:t>
            </a:r>
            <a:r>
              <a:rPr dirty="0" sz="650" spc="-10">
                <a:solidFill>
                  <a:srgbClr val="8E8E91"/>
                </a:solidFill>
                <a:latin typeface="Arial"/>
                <a:cs typeface="Arial"/>
              </a:rPr>
              <a:t>whether</a:t>
            </a:r>
            <a:r>
              <a:rPr dirty="0" sz="650" spc="500">
                <a:solidFill>
                  <a:srgbClr val="8E8E91"/>
                </a:solidFill>
                <a:latin typeface="Arial"/>
                <a:cs typeface="Arial"/>
              </a:rPr>
              <a:t> </a:t>
            </a:r>
            <a:r>
              <a:rPr dirty="0" sz="650">
                <a:solidFill>
                  <a:srgbClr val="8E8E91"/>
                </a:solidFill>
                <a:latin typeface="Arial"/>
                <a:cs typeface="Arial"/>
              </a:rPr>
              <a:t>you</a:t>
            </a:r>
            <a:r>
              <a:rPr dirty="0" sz="650" spc="30">
                <a:solidFill>
                  <a:srgbClr val="8E8E91"/>
                </a:solidFill>
                <a:latin typeface="Arial"/>
                <a:cs typeface="Arial"/>
              </a:rPr>
              <a:t> </a:t>
            </a:r>
            <a:r>
              <a:rPr dirty="0" sz="650">
                <a:solidFill>
                  <a:srgbClr val="6B6B6E"/>
                </a:solidFill>
                <a:latin typeface="Arial"/>
                <a:cs typeface="Arial"/>
              </a:rPr>
              <a:t>a</a:t>
            </a:r>
            <a:r>
              <a:rPr dirty="0" sz="650">
                <a:solidFill>
                  <a:srgbClr val="8E8E91"/>
                </a:solidFill>
                <a:latin typeface="Arial"/>
                <a:cs typeface="Arial"/>
              </a:rPr>
              <a:t>lre</a:t>
            </a:r>
            <a:r>
              <a:rPr dirty="0" sz="650">
                <a:solidFill>
                  <a:srgbClr val="6B6B6E"/>
                </a:solidFill>
                <a:latin typeface="Arial"/>
                <a:cs typeface="Arial"/>
              </a:rPr>
              <a:t>ad</a:t>
            </a:r>
            <a:r>
              <a:rPr dirty="0" sz="650">
                <a:solidFill>
                  <a:srgbClr val="8E8E91"/>
                </a:solidFill>
                <a:latin typeface="Arial"/>
                <a:cs typeface="Arial"/>
              </a:rPr>
              <a:t>y</a:t>
            </a:r>
            <a:r>
              <a:rPr dirty="0" sz="650" spc="114">
                <a:solidFill>
                  <a:srgbClr val="8E8E91"/>
                </a:solidFill>
                <a:latin typeface="Arial"/>
                <a:cs typeface="Arial"/>
              </a:rPr>
              <a:t> </a:t>
            </a:r>
            <a:r>
              <a:rPr dirty="0" sz="650">
                <a:solidFill>
                  <a:srgbClr val="7B7C7E"/>
                </a:solidFill>
                <a:latin typeface="Arial"/>
                <a:cs typeface="Arial"/>
              </a:rPr>
              <a:t>have</a:t>
            </a:r>
            <a:r>
              <a:rPr dirty="0" sz="650" spc="20">
                <a:solidFill>
                  <a:srgbClr val="7B7C7E"/>
                </a:solidFill>
                <a:latin typeface="Arial"/>
                <a:cs typeface="Arial"/>
              </a:rPr>
              <a:t> </a:t>
            </a:r>
            <a:r>
              <a:rPr dirty="0" sz="650">
                <a:solidFill>
                  <a:srgbClr val="6B6B6E"/>
                </a:solidFill>
                <a:latin typeface="Arial"/>
                <a:cs typeface="Arial"/>
              </a:rPr>
              <a:t>an</a:t>
            </a:r>
            <a:r>
              <a:rPr dirty="0" sz="650" spc="25">
                <a:solidFill>
                  <a:srgbClr val="6B6B6E"/>
                </a:solidFill>
                <a:latin typeface="Arial"/>
                <a:cs typeface="Arial"/>
              </a:rPr>
              <a:t> </a:t>
            </a:r>
            <a:r>
              <a:rPr dirty="0" sz="650" spc="-10">
                <a:solidFill>
                  <a:srgbClr val="7B7C7E"/>
                </a:solidFill>
                <a:latin typeface="Arial"/>
                <a:cs typeface="Arial"/>
              </a:rPr>
              <a:t>SSH</a:t>
            </a:r>
            <a:r>
              <a:rPr dirty="0" sz="650" spc="15">
                <a:solidFill>
                  <a:srgbClr val="7B7C7E"/>
                </a:solidFill>
                <a:latin typeface="Arial"/>
                <a:cs typeface="Arial"/>
              </a:rPr>
              <a:t> </a:t>
            </a:r>
            <a:r>
              <a:rPr dirty="0" sz="650">
                <a:solidFill>
                  <a:srgbClr val="6B6B6E"/>
                </a:solidFill>
                <a:latin typeface="Arial"/>
                <a:cs typeface="Arial"/>
              </a:rPr>
              <a:t>ke</a:t>
            </a:r>
            <a:r>
              <a:rPr dirty="0" sz="650">
                <a:solidFill>
                  <a:srgbClr val="8E8E91"/>
                </a:solidFill>
                <a:latin typeface="Arial"/>
                <a:cs typeface="Arial"/>
              </a:rPr>
              <a:t>y</a:t>
            </a:r>
            <a:r>
              <a:rPr dirty="0" sz="650">
                <a:solidFill>
                  <a:srgbClr val="AAAAAC"/>
                </a:solidFill>
                <a:latin typeface="Arial"/>
                <a:cs typeface="Arial"/>
              </a:rPr>
              <a:t>,</a:t>
            </a:r>
            <a:r>
              <a:rPr dirty="0" sz="650" spc="25">
                <a:solidFill>
                  <a:srgbClr val="AAAAAC"/>
                </a:solidFill>
                <a:latin typeface="Arial"/>
                <a:cs typeface="Arial"/>
              </a:rPr>
              <a:t> </a:t>
            </a:r>
            <a:r>
              <a:rPr dirty="0" sz="650">
                <a:solidFill>
                  <a:srgbClr val="57575B"/>
                </a:solidFill>
                <a:latin typeface="Arial"/>
                <a:cs typeface="Arial"/>
              </a:rPr>
              <a:t>c</a:t>
            </a:r>
            <a:r>
              <a:rPr dirty="0" sz="650">
                <a:solidFill>
                  <a:srgbClr val="7B7C7E"/>
                </a:solidFill>
                <a:latin typeface="Arial"/>
                <a:cs typeface="Arial"/>
              </a:rPr>
              <a:t>heck</a:t>
            </a:r>
            <a:r>
              <a:rPr dirty="0" sz="650" spc="45">
                <a:solidFill>
                  <a:srgbClr val="7B7C7E"/>
                </a:solidFill>
                <a:latin typeface="Arial"/>
                <a:cs typeface="Arial"/>
              </a:rPr>
              <a:t> </a:t>
            </a:r>
            <a:r>
              <a:rPr dirty="0" sz="650">
                <a:solidFill>
                  <a:srgbClr val="8E8E91"/>
                </a:solidFill>
                <a:latin typeface="Arial"/>
                <a:cs typeface="Arial"/>
              </a:rPr>
              <a:t>for</a:t>
            </a:r>
            <a:r>
              <a:rPr dirty="0" sz="650" spc="210">
                <a:solidFill>
                  <a:srgbClr val="8E8E91"/>
                </a:solidFill>
                <a:latin typeface="Arial"/>
                <a:cs typeface="Arial"/>
              </a:rPr>
              <a:t> </a:t>
            </a:r>
            <a:r>
              <a:rPr dirty="0" sz="650">
                <a:solidFill>
                  <a:srgbClr val="6983AA"/>
                </a:solidFill>
                <a:latin typeface="Arial"/>
                <a:cs typeface="Arial"/>
              </a:rPr>
              <a:t>ex</a:t>
            </a:r>
            <a:r>
              <a:rPr dirty="0" sz="650">
                <a:solidFill>
                  <a:srgbClr val="8EA1C4"/>
                </a:solidFill>
                <a:latin typeface="Arial"/>
                <a:cs typeface="Arial"/>
              </a:rPr>
              <a:t>is</a:t>
            </a:r>
            <a:r>
              <a:rPr dirty="0" sz="650">
                <a:solidFill>
                  <a:srgbClr val="6983AA"/>
                </a:solidFill>
                <a:latin typeface="Arial"/>
                <a:cs typeface="Arial"/>
              </a:rPr>
              <a:t>ting</a:t>
            </a:r>
            <a:r>
              <a:rPr dirty="0" sz="650" spc="125">
                <a:solidFill>
                  <a:srgbClr val="6983AA"/>
                </a:solidFill>
                <a:latin typeface="Arial"/>
                <a:cs typeface="Arial"/>
              </a:rPr>
              <a:t> </a:t>
            </a:r>
            <a:r>
              <a:rPr dirty="0" sz="650" spc="-10">
                <a:solidFill>
                  <a:srgbClr val="7C93B5"/>
                </a:solidFill>
                <a:latin typeface="Arial"/>
                <a:cs typeface="Arial"/>
              </a:rPr>
              <a:t>keys</a:t>
            </a:r>
            <a:r>
              <a:rPr dirty="0" sz="650" spc="-10">
                <a:solidFill>
                  <a:srgbClr val="8E8E91"/>
                </a:solidFill>
                <a:latin typeface="Arial"/>
                <a:cs typeface="Arial"/>
              </a:rPr>
              <a:t>.</a:t>
            </a:r>
            <a:endParaRPr sz="650">
              <a:latin typeface="Arial"/>
              <a:cs typeface="Arial"/>
            </a:endParaRPr>
          </a:p>
          <a:p>
            <a:pPr marL="14604" marR="36830" indent="-2540">
              <a:lnSpc>
                <a:spcPct val="135400"/>
              </a:lnSpc>
              <a:spcBef>
                <a:spcPts val="615"/>
              </a:spcBef>
            </a:pPr>
            <a:r>
              <a:rPr dirty="0" sz="650">
                <a:solidFill>
                  <a:srgbClr val="3B3B3F"/>
                </a:solidFill>
                <a:latin typeface="Arial"/>
                <a:cs typeface="Arial"/>
              </a:rPr>
              <a:t>I</a:t>
            </a:r>
            <a:r>
              <a:rPr dirty="0" sz="650">
                <a:solidFill>
                  <a:srgbClr val="7B7C7E"/>
                </a:solidFill>
                <a:latin typeface="Arial"/>
                <a:cs typeface="Arial"/>
              </a:rPr>
              <a:t>f</a:t>
            </a:r>
            <a:r>
              <a:rPr dirty="0" sz="650" spc="70">
                <a:solidFill>
                  <a:srgbClr val="7B7C7E"/>
                </a:solidFill>
                <a:latin typeface="Arial"/>
                <a:cs typeface="Arial"/>
              </a:rPr>
              <a:t> </a:t>
            </a:r>
            <a:r>
              <a:rPr dirty="0" sz="650">
                <a:solidFill>
                  <a:srgbClr val="8E8E91"/>
                </a:solidFill>
                <a:latin typeface="Arial"/>
                <a:cs typeface="Arial"/>
              </a:rPr>
              <a:t>you</a:t>
            </a:r>
            <a:r>
              <a:rPr dirty="0" sz="650" spc="65">
                <a:solidFill>
                  <a:srgbClr val="8E8E91"/>
                </a:solidFill>
                <a:latin typeface="Arial"/>
                <a:cs typeface="Arial"/>
              </a:rPr>
              <a:t> </a:t>
            </a:r>
            <a:r>
              <a:rPr dirty="0" sz="650" spc="50">
                <a:solidFill>
                  <a:srgbClr val="8E8E91"/>
                </a:solidFill>
                <a:latin typeface="Arial"/>
                <a:cs typeface="Arial"/>
              </a:rPr>
              <a:t>don't</a:t>
            </a:r>
            <a:r>
              <a:rPr dirty="0" sz="650" spc="40">
                <a:solidFill>
                  <a:srgbClr val="8E8E91"/>
                </a:solidFill>
                <a:latin typeface="Arial"/>
                <a:cs typeface="Arial"/>
              </a:rPr>
              <a:t> </a:t>
            </a:r>
            <a:r>
              <a:rPr dirty="0" sz="650">
                <a:solidFill>
                  <a:srgbClr val="8E8E91"/>
                </a:solidFill>
                <a:latin typeface="Arial"/>
                <a:cs typeface="Arial"/>
              </a:rPr>
              <a:t>want</a:t>
            </a:r>
            <a:r>
              <a:rPr dirty="0" sz="650" spc="30">
                <a:solidFill>
                  <a:srgbClr val="8E8E91"/>
                </a:solidFill>
                <a:latin typeface="Arial"/>
                <a:cs typeface="Arial"/>
              </a:rPr>
              <a:t> </a:t>
            </a:r>
            <a:r>
              <a:rPr dirty="0" sz="650">
                <a:solidFill>
                  <a:srgbClr val="8E8E91"/>
                </a:solidFill>
                <a:latin typeface="Arial"/>
                <a:cs typeface="Arial"/>
              </a:rPr>
              <a:t>to</a:t>
            </a:r>
            <a:r>
              <a:rPr dirty="0" sz="650" spc="175">
                <a:solidFill>
                  <a:srgbClr val="8E8E91"/>
                </a:solidFill>
                <a:latin typeface="Arial"/>
                <a:cs typeface="Arial"/>
              </a:rPr>
              <a:t> </a:t>
            </a:r>
            <a:r>
              <a:rPr dirty="0" sz="650">
                <a:solidFill>
                  <a:srgbClr val="7B7C7E"/>
                </a:solidFill>
                <a:latin typeface="Arial"/>
                <a:cs typeface="Arial"/>
              </a:rPr>
              <a:t>reenter</a:t>
            </a:r>
            <a:r>
              <a:rPr dirty="0" sz="650" spc="60">
                <a:solidFill>
                  <a:srgbClr val="7B7C7E"/>
                </a:solidFill>
                <a:latin typeface="Arial"/>
                <a:cs typeface="Arial"/>
              </a:rPr>
              <a:t> </a:t>
            </a:r>
            <a:r>
              <a:rPr dirty="0" sz="650">
                <a:solidFill>
                  <a:srgbClr val="8E8E91"/>
                </a:solidFill>
                <a:latin typeface="Arial"/>
                <a:cs typeface="Arial"/>
              </a:rPr>
              <a:t>you</a:t>
            </a:r>
            <a:r>
              <a:rPr dirty="0" sz="650">
                <a:solidFill>
                  <a:srgbClr val="6B6B6E"/>
                </a:solidFill>
                <a:latin typeface="Arial"/>
                <a:cs typeface="Arial"/>
              </a:rPr>
              <a:t>r</a:t>
            </a:r>
            <a:r>
              <a:rPr dirty="0" sz="650" spc="105">
                <a:solidFill>
                  <a:srgbClr val="6B6B6E"/>
                </a:solidFill>
                <a:latin typeface="Arial"/>
                <a:cs typeface="Arial"/>
              </a:rPr>
              <a:t> </a:t>
            </a:r>
            <a:r>
              <a:rPr dirty="0" sz="650">
                <a:solidFill>
                  <a:srgbClr val="7B7C7E"/>
                </a:solidFill>
                <a:latin typeface="Arial"/>
                <a:cs typeface="Arial"/>
              </a:rPr>
              <a:t>passphrase</a:t>
            </a:r>
            <a:r>
              <a:rPr dirty="0" sz="650" spc="120">
                <a:solidFill>
                  <a:srgbClr val="7B7C7E"/>
                </a:solidFill>
                <a:latin typeface="Arial"/>
                <a:cs typeface="Arial"/>
              </a:rPr>
              <a:t> </a:t>
            </a:r>
            <a:r>
              <a:rPr dirty="0" sz="650">
                <a:solidFill>
                  <a:srgbClr val="8E8E91"/>
                </a:solidFill>
                <a:latin typeface="Arial"/>
                <a:cs typeface="Arial"/>
              </a:rPr>
              <a:t>every</a:t>
            </a:r>
            <a:r>
              <a:rPr dirty="0" sz="650" spc="40">
                <a:solidFill>
                  <a:srgbClr val="8E8E91"/>
                </a:solidFill>
                <a:latin typeface="Arial"/>
                <a:cs typeface="Arial"/>
              </a:rPr>
              <a:t> </a:t>
            </a:r>
            <a:r>
              <a:rPr dirty="0" sz="650">
                <a:solidFill>
                  <a:srgbClr val="8E8E91"/>
                </a:solidFill>
                <a:latin typeface="Arial"/>
                <a:cs typeface="Arial"/>
              </a:rPr>
              <a:t>t</a:t>
            </a:r>
            <a:r>
              <a:rPr dirty="0" sz="650">
                <a:solidFill>
                  <a:srgbClr val="AAAAAC"/>
                </a:solidFill>
                <a:latin typeface="Arial"/>
                <a:cs typeface="Arial"/>
              </a:rPr>
              <a:t>i</a:t>
            </a:r>
            <a:r>
              <a:rPr dirty="0" sz="650">
                <a:solidFill>
                  <a:srgbClr val="6B6B6E"/>
                </a:solidFill>
                <a:latin typeface="Arial"/>
                <a:cs typeface="Arial"/>
              </a:rPr>
              <a:t>m</a:t>
            </a:r>
            <a:r>
              <a:rPr dirty="0" sz="650">
                <a:solidFill>
                  <a:srgbClr val="8E8E91"/>
                </a:solidFill>
                <a:latin typeface="Arial"/>
                <a:cs typeface="Arial"/>
              </a:rPr>
              <a:t>e</a:t>
            </a:r>
            <a:r>
              <a:rPr dirty="0" sz="650" spc="140">
                <a:solidFill>
                  <a:srgbClr val="8E8E91"/>
                </a:solidFill>
                <a:latin typeface="Arial"/>
                <a:cs typeface="Arial"/>
              </a:rPr>
              <a:t> </a:t>
            </a:r>
            <a:r>
              <a:rPr dirty="0" sz="650">
                <a:solidFill>
                  <a:srgbClr val="AAAAAC"/>
                </a:solidFill>
                <a:latin typeface="Arial"/>
                <a:cs typeface="Arial"/>
              </a:rPr>
              <a:t>y</a:t>
            </a:r>
            <a:r>
              <a:rPr dirty="0" sz="650">
                <a:solidFill>
                  <a:srgbClr val="8E8E91"/>
                </a:solidFill>
                <a:latin typeface="Arial"/>
                <a:cs typeface="Arial"/>
              </a:rPr>
              <a:t>ou</a:t>
            </a:r>
            <a:r>
              <a:rPr dirty="0" sz="650" spc="160">
                <a:solidFill>
                  <a:srgbClr val="8E8E91"/>
                </a:solidFill>
                <a:latin typeface="Arial"/>
                <a:cs typeface="Arial"/>
              </a:rPr>
              <a:t> </a:t>
            </a:r>
            <a:r>
              <a:rPr dirty="0" sz="650">
                <a:solidFill>
                  <a:srgbClr val="8E8E91"/>
                </a:solidFill>
                <a:latin typeface="Arial"/>
                <a:cs typeface="Arial"/>
              </a:rPr>
              <a:t>use</a:t>
            </a:r>
            <a:r>
              <a:rPr dirty="0" sz="650" spc="45">
                <a:solidFill>
                  <a:srgbClr val="8E8E91"/>
                </a:solidFill>
                <a:latin typeface="Arial"/>
                <a:cs typeface="Arial"/>
              </a:rPr>
              <a:t> </a:t>
            </a:r>
            <a:r>
              <a:rPr dirty="0" sz="650">
                <a:solidFill>
                  <a:srgbClr val="8E8E91"/>
                </a:solidFill>
                <a:latin typeface="Arial"/>
                <a:cs typeface="Arial"/>
              </a:rPr>
              <a:t>your</a:t>
            </a:r>
            <a:r>
              <a:rPr dirty="0" sz="650" spc="25">
                <a:solidFill>
                  <a:srgbClr val="8E8E91"/>
                </a:solidFill>
                <a:latin typeface="Arial"/>
                <a:cs typeface="Arial"/>
              </a:rPr>
              <a:t> </a:t>
            </a:r>
            <a:r>
              <a:rPr dirty="0" sz="650" spc="-10">
                <a:solidFill>
                  <a:srgbClr val="8E8E91"/>
                </a:solidFill>
                <a:latin typeface="Arial"/>
                <a:cs typeface="Arial"/>
              </a:rPr>
              <a:t>SSH</a:t>
            </a:r>
            <a:r>
              <a:rPr dirty="0" sz="650" spc="-30">
                <a:solidFill>
                  <a:srgbClr val="8E8E91"/>
                </a:solidFill>
                <a:latin typeface="Arial"/>
                <a:cs typeface="Arial"/>
              </a:rPr>
              <a:t> </a:t>
            </a:r>
            <a:r>
              <a:rPr dirty="0" sz="650">
                <a:solidFill>
                  <a:srgbClr val="7B7C7E"/>
                </a:solidFill>
                <a:latin typeface="Arial"/>
                <a:cs typeface="Arial"/>
              </a:rPr>
              <a:t>key, </a:t>
            </a:r>
            <a:r>
              <a:rPr dirty="0" sz="650">
                <a:solidFill>
                  <a:srgbClr val="8E8E91"/>
                </a:solidFill>
                <a:latin typeface="Arial"/>
                <a:cs typeface="Arial"/>
              </a:rPr>
              <a:t>you</a:t>
            </a:r>
            <a:r>
              <a:rPr dirty="0" sz="650" spc="165">
                <a:solidFill>
                  <a:srgbClr val="8E8E91"/>
                </a:solidFill>
                <a:latin typeface="Arial"/>
                <a:cs typeface="Arial"/>
              </a:rPr>
              <a:t> </a:t>
            </a:r>
            <a:r>
              <a:rPr dirty="0" sz="650">
                <a:solidFill>
                  <a:srgbClr val="8E8E91"/>
                </a:solidFill>
                <a:latin typeface="Arial"/>
                <a:cs typeface="Arial"/>
              </a:rPr>
              <a:t>can</a:t>
            </a:r>
            <a:r>
              <a:rPr dirty="0" sz="650" spc="10">
                <a:solidFill>
                  <a:srgbClr val="8E8E91"/>
                </a:solidFill>
                <a:latin typeface="Arial"/>
                <a:cs typeface="Arial"/>
              </a:rPr>
              <a:t> </a:t>
            </a:r>
            <a:r>
              <a:rPr dirty="0" sz="650">
                <a:solidFill>
                  <a:srgbClr val="8EA1C4"/>
                </a:solidFill>
                <a:latin typeface="Arial"/>
                <a:cs typeface="Arial"/>
              </a:rPr>
              <a:t>ad</a:t>
            </a:r>
            <a:r>
              <a:rPr dirty="0" sz="650">
                <a:solidFill>
                  <a:srgbClr val="6983AA"/>
                </a:solidFill>
                <a:latin typeface="Arial"/>
                <a:cs typeface="Arial"/>
              </a:rPr>
              <a:t>d</a:t>
            </a:r>
            <a:r>
              <a:rPr dirty="0" sz="650" spc="140">
                <a:solidFill>
                  <a:srgbClr val="6983AA"/>
                </a:solidFill>
                <a:latin typeface="Arial"/>
                <a:cs typeface="Arial"/>
              </a:rPr>
              <a:t> </a:t>
            </a:r>
            <a:r>
              <a:rPr dirty="0" sz="650" spc="30">
                <a:solidFill>
                  <a:srgbClr val="8EA1C4"/>
                </a:solidFill>
                <a:latin typeface="Arial"/>
                <a:cs typeface="Arial"/>
              </a:rPr>
              <a:t>your </a:t>
            </a:r>
            <a:r>
              <a:rPr dirty="0" sz="650">
                <a:solidFill>
                  <a:srgbClr val="6983AA"/>
                </a:solidFill>
                <a:latin typeface="Arial"/>
                <a:cs typeface="Arial"/>
              </a:rPr>
              <a:t>ke</a:t>
            </a:r>
            <a:r>
              <a:rPr dirty="0" sz="650">
                <a:solidFill>
                  <a:srgbClr val="8EA1C4"/>
                </a:solidFill>
                <a:latin typeface="Arial"/>
                <a:cs typeface="Arial"/>
              </a:rPr>
              <a:t>y</a:t>
            </a:r>
            <a:r>
              <a:rPr dirty="0" sz="650" spc="165">
                <a:solidFill>
                  <a:srgbClr val="8EA1C4"/>
                </a:solidFill>
                <a:latin typeface="Arial"/>
                <a:cs typeface="Arial"/>
              </a:rPr>
              <a:t> </a:t>
            </a:r>
            <a:r>
              <a:rPr dirty="0" sz="650">
                <a:solidFill>
                  <a:srgbClr val="7C93B5"/>
                </a:solidFill>
                <a:latin typeface="Arial"/>
                <a:cs typeface="Arial"/>
              </a:rPr>
              <a:t>to</a:t>
            </a:r>
            <a:r>
              <a:rPr dirty="0" sz="650" spc="235">
                <a:solidFill>
                  <a:srgbClr val="7C93B5"/>
                </a:solidFill>
                <a:latin typeface="Arial"/>
                <a:cs typeface="Arial"/>
              </a:rPr>
              <a:t> </a:t>
            </a:r>
            <a:r>
              <a:rPr dirty="0" sz="650">
                <a:solidFill>
                  <a:srgbClr val="7C93B5"/>
                </a:solidFill>
                <a:latin typeface="Arial"/>
                <a:cs typeface="Arial"/>
              </a:rPr>
              <a:t>the</a:t>
            </a:r>
            <a:r>
              <a:rPr dirty="0" sz="650" spc="195">
                <a:solidFill>
                  <a:srgbClr val="7C93B5"/>
                </a:solidFill>
                <a:latin typeface="Arial"/>
                <a:cs typeface="Arial"/>
              </a:rPr>
              <a:t> </a:t>
            </a:r>
            <a:r>
              <a:rPr dirty="0" sz="650" spc="-10">
                <a:solidFill>
                  <a:srgbClr val="7C93B5"/>
                </a:solidFill>
                <a:latin typeface="Arial"/>
                <a:cs typeface="Arial"/>
              </a:rPr>
              <a:t>SSH</a:t>
            </a:r>
            <a:r>
              <a:rPr dirty="0" sz="650" spc="-15">
                <a:solidFill>
                  <a:srgbClr val="7C93B5"/>
                </a:solidFill>
                <a:latin typeface="Arial"/>
                <a:cs typeface="Arial"/>
              </a:rPr>
              <a:t> </a:t>
            </a:r>
            <a:r>
              <a:rPr dirty="0" sz="650">
                <a:solidFill>
                  <a:srgbClr val="7C93B5"/>
                </a:solidFill>
                <a:latin typeface="Arial"/>
                <a:cs typeface="Arial"/>
              </a:rPr>
              <a:t>agent,</a:t>
            </a:r>
            <a:r>
              <a:rPr dirty="0" sz="650" spc="-45">
                <a:solidFill>
                  <a:srgbClr val="7C93B5"/>
                </a:solidFill>
                <a:latin typeface="Arial"/>
                <a:cs typeface="Arial"/>
              </a:rPr>
              <a:t> </a:t>
            </a:r>
            <a:r>
              <a:rPr dirty="0" sz="650">
                <a:solidFill>
                  <a:srgbClr val="8E8E91"/>
                </a:solidFill>
                <a:latin typeface="Arial"/>
                <a:cs typeface="Arial"/>
              </a:rPr>
              <a:t>wh</a:t>
            </a:r>
            <a:r>
              <a:rPr dirty="0" sz="650">
                <a:solidFill>
                  <a:srgbClr val="57575B"/>
                </a:solidFill>
                <a:latin typeface="Arial"/>
                <a:cs typeface="Arial"/>
              </a:rPr>
              <a:t>i</a:t>
            </a:r>
            <a:r>
              <a:rPr dirty="0" sz="650">
                <a:solidFill>
                  <a:srgbClr val="8E8E91"/>
                </a:solidFill>
                <a:latin typeface="Arial"/>
                <a:cs typeface="Arial"/>
              </a:rPr>
              <a:t>ch</a:t>
            </a:r>
            <a:r>
              <a:rPr dirty="0" sz="650" spc="130">
                <a:solidFill>
                  <a:srgbClr val="8E8E91"/>
                </a:solidFill>
                <a:latin typeface="Arial"/>
                <a:cs typeface="Arial"/>
              </a:rPr>
              <a:t> </a:t>
            </a:r>
            <a:r>
              <a:rPr dirty="0" sz="650">
                <a:solidFill>
                  <a:srgbClr val="8E8E91"/>
                </a:solidFill>
                <a:latin typeface="Arial"/>
                <a:cs typeface="Arial"/>
              </a:rPr>
              <a:t>man</a:t>
            </a:r>
            <a:r>
              <a:rPr dirty="0" sz="650">
                <a:solidFill>
                  <a:srgbClr val="57575B"/>
                </a:solidFill>
                <a:latin typeface="Arial"/>
                <a:cs typeface="Arial"/>
              </a:rPr>
              <a:t>a</a:t>
            </a:r>
            <a:r>
              <a:rPr dirty="0" sz="650">
                <a:solidFill>
                  <a:srgbClr val="7B7C7E"/>
                </a:solidFill>
                <a:latin typeface="Arial"/>
                <a:cs typeface="Arial"/>
              </a:rPr>
              <a:t>ges</a:t>
            </a:r>
            <a:r>
              <a:rPr dirty="0" sz="650" spc="40">
                <a:solidFill>
                  <a:srgbClr val="7B7C7E"/>
                </a:solidFill>
                <a:latin typeface="Arial"/>
                <a:cs typeface="Arial"/>
              </a:rPr>
              <a:t> </a:t>
            </a:r>
            <a:r>
              <a:rPr dirty="0" sz="650">
                <a:solidFill>
                  <a:srgbClr val="8E8E91"/>
                </a:solidFill>
                <a:latin typeface="Arial"/>
                <a:cs typeface="Arial"/>
              </a:rPr>
              <a:t>your</a:t>
            </a:r>
            <a:r>
              <a:rPr dirty="0" sz="650" spc="10">
                <a:solidFill>
                  <a:srgbClr val="8E8E91"/>
                </a:solidFill>
                <a:latin typeface="Arial"/>
                <a:cs typeface="Arial"/>
              </a:rPr>
              <a:t> </a:t>
            </a:r>
            <a:r>
              <a:rPr dirty="0" sz="650" spc="-10">
                <a:solidFill>
                  <a:srgbClr val="7B7C7E"/>
                </a:solidFill>
                <a:latin typeface="Arial"/>
                <a:cs typeface="Arial"/>
              </a:rPr>
              <a:t>SSH</a:t>
            </a:r>
            <a:r>
              <a:rPr dirty="0" sz="650" spc="20">
                <a:solidFill>
                  <a:srgbClr val="7B7C7E"/>
                </a:solidFill>
                <a:latin typeface="Arial"/>
                <a:cs typeface="Arial"/>
              </a:rPr>
              <a:t> </a:t>
            </a:r>
            <a:r>
              <a:rPr dirty="0" sz="650">
                <a:solidFill>
                  <a:srgbClr val="7B7C7E"/>
                </a:solidFill>
                <a:latin typeface="Arial"/>
                <a:cs typeface="Arial"/>
              </a:rPr>
              <a:t>keys</a:t>
            </a:r>
            <a:r>
              <a:rPr dirty="0" sz="650" spc="30">
                <a:solidFill>
                  <a:srgbClr val="7B7C7E"/>
                </a:solidFill>
                <a:latin typeface="Arial"/>
                <a:cs typeface="Arial"/>
              </a:rPr>
              <a:t> </a:t>
            </a:r>
            <a:r>
              <a:rPr dirty="0" sz="650">
                <a:solidFill>
                  <a:srgbClr val="6B6B6E"/>
                </a:solidFill>
                <a:latin typeface="Arial"/>
                <a:cs typeface="Arial"/>
              </a:rPr>
              <a:t>an</a:t>
            </a:r>
            <a:r>
              <a:rPr dirty="0" sz="650">
                <a:solidFill>
                  <a:srgbClr val="8E8E91"/>
                </a:solidFill>
                <a:latin typeface="Arial"/>
                <a:cs typeface="Arial"/>
              </a:rPr>
              <a:t>d</a:t>
            </a:r>
            <a:r>
              <a:rPr dirty="0" sz="650" spc="195">
                <a:solidFill>
                  <a:srgbClr val="8E8E91"/>
                </a:solidFill>
                <a:latin typeface="Arial"/>
                <a:cs typeface="Arial"/>
              </a:rPr>
              <a:t> </a:t>
            </a:r>
            <a:r>
              <a:rPr dirty="0" sz="650">
                <a:solidFill>
                  <a:srgbClr val="6B6B6E"/>
                </a:solidFill>
                <a:latin typeface="Arial"/>
                <a:cs typeface="Arial"/>
              </a:rPr>
              <a:t>re</a:t>
            </a:r>
            <a:r>
              <a:rPr dirty="0" sz="650">
                <a:solidFill>
                  <a:srgbClr val="8E8E91"/>
                </a:solidFill>
                <a:latin typeface="Arial"/>
                <a:cs typeface="Arial"/>
              </a:rPr>
              <a:t>m</a:t>
            </a:r>
            <a:r>
              <a:rPr dirty="0" sz="650">
                <a:solidFill>
                  <a:srgbClr val="6B6B6E"/>
                </a:solidFill>
                <a:latin typeface="Arial"/>
                <a:cs typeface="Arial"/>
              </a:rPr>
              <a:t>em</a:t>
            </a:r>
            <a:r>
              <a:rPr dirty="0" sz="650">
                <a:solidFill>
                  <a:srgbClr val="8E8E91"/>
                </a:solidFill>
                <a:latin typeface="Arial"/>
                <a:cs typeface="Arial"/>
              </a:rPr>
              <a:t>bers</a:t>
            </a:r>
            <a:r>
              <a:rPr dirty="0" sz="650" spc="35">
                <a:solidFill>
                  <a:srgbClr val="8E8E91"/>
                </a:solidFill>
                <a:latin typeface="Arial"/>
                <a:cs typeface="Arial"/>
              </a:rPr>
              <a:t> </a:t>
            </a:r>
            <a:r>
              <a:rPr dirty="0" sz="650">
                <a:solidFill>
                  <a:srgbClr val="AAAAAC"/>
                </a:solidFill>
                <a:latin typeface="Arial"/>
                <a:cs typeface="Arial"/>
              </a:rPr>
              <a:t>y</a:t>
            </a:r>
            <a:r>
              <a:rPr dirty="0" sz="650">
                <a:solidFill>
                  <a:srgbClr val="8E8E91"/>
                </a:solidFill>
                <a:latin typeface="Arial"/>
                <a:cs typeface="Arial"/>
              </a:rPr>
              <a:t>our</a:t>
            </a:r>
            <a:r>
              <a:rPr dirty="0" sz="650" spc="80">
                <a:solidFill>
                  <a:srgbClr val="8E8E91"/>
                </a:solidFill>
                <a:latin typeface="Arial"/>
                <a:cs typeface="Arial"/>
              </a:rPr>
              <a:t> </a:t>
            </a:r>
            <a:r>
              <a:rPr dirty="0" sz="650" spc="-10">
                <a:solidFill>
                  <a:srgbClr val="8E8E91"/>
                </a:solidFill>
                <a:latin typeface="Arial"/>
                <a:cs typeface="Arial"/>
              </a:rPr>
              <a:t>p</a:t>
            </a:r>
            <a:r>
              <a:rPr dirty="0" sz="650" spc="-10">
                <a:solidFill>
                  <a:srgbClr val="6B6B6E"/>
                </a:solidFill>
                <a:latin typeface="Arial"/>
                <a:cs typeface="Arial"/>
              </a:rPr>
              <a:t>ass</a:t>
            </a:r>
            <a:r>
              <a:rPr dirty="0" sz="650" spc="-10">
                <a:solidFill>
                  <a:srgbClr val="8E8E91"/>
                </a:solidFill>
                <a:latin typeface="Arial"/>
                <a:cs typeface="Arial"/>
              </a:rPr>
              <a:t>phra</a:t>
            </a:r>
            <a:r>
              <a:rPr dirty="0" sz="650" spc="-10">
                <a:solidFill>
                  <a:srgbClr val="6B6B6E"/>
                </a:solidFill>
                <a:latin typeface="Arial"/>
                <a:cs typeface="Arial"/>
              </a:rPr>
              <a:t>se.</a:t>
            </a:r>
            <a:endParaRPr sz="6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900">
              <a:latin typeface="Arial"/>
              <a:cs typeface="Arial"/>
            </a:endParaRPr>
          </a:p>
          <a:p>
            <a:pPr marL="14604">
              <a:lnSpc>
                <a:spcPct val="100000"/>
              </a:lnSpc>
              <a:spcBef>
                <a:spcPts val="5"/>
              </a:spcBef>
            </a:pPr>
            <a:r>
              <a:rPr dirty="0" sz="850" spc="20">
                <a:solidFill>
                  <a:srgbClr val="265293"/>
                </a:solidFill>
                <a:latin typeface="Arial"/>
                <a:cs typeface="Arial"/>
              </a:rPr>
              <a:t>Generat</a:t>
            </a:r>
            <a:r>
              <a:rPr dirty="0" sz="850" spc="20">
                <a:solidFill>
                  <a:srgbClr val="6983AA"/>
                </a:solidFill>
                <a:latin typeface="Arial"/>
                <a:cs typeface="Arial"/>
              </a:rPr>
              <a:t>i</a:t>
            </a:r>
            <a:r>
              <a:rPr dirty="0" sz="850" spc="20">
                <a:solidFill>
                  <a:srgbClr val="4D72AC"/>
                </a:solidFill>
                <a:latin typeface="Arial"/>
                <a:cs typeface="Arial"/>
              </a:rPr>
              <a:t>ng</a:t>
            </a:r>
            <a:r>
              <a:rPr dirty="0" sz="850" spc="95">
                <a:solidFill>
                  <a:srgbClr val="4D72AC"/>
                </a:solidFill>
                <a:latin typeface="Arial"/>
                <a:cs typeface="Arial"/>
              </a:rPr>
              <a:t> </a:t>
            </a:r>
            <a:r>
              <a:rPr dirty="0" sz="850" spc="20">
                <a:solidFill>
                  <a:srgbClr val="3862A0"/>
                </a:solidFill>
                <a:latin typeface="Arial"/>
                <a:cs typeface="Arial"/>
              </a:rPr>
              <a:t>a new</a:t>
            </a:r>
            <a:r>
              <a:rPr dirty="0" sz="850" spc="190">
                <a:solidFill>
                  <a:srgbClr val="3862A0"/>
                </a:solidFill>
                <a:latin typeface="Arial"/>
                <a:cs typeface="Arial"/>
              </a:rPr>
              <a:t> </a:t>
            </a:r>
            <a:r>
              <a:rPr dirty="0" sz="850" spc="20">
                <a:solidFill>
                  <a:srgbClr val="265293"/>
                </a:solidFill>
                <a:latin typeface="Arial"/>
                <a:cs typeface="Arial"/>
              </a:rPr>
              <a:t>SSH</a:t>
            </a:r>
            <a:r>
              <a:rPr dirty="0" sz="850" spc="30">
                <a:solidFill>
                  <a:srgbClr val="265293"/>
                </a:solidFill>
                <a:latin typeface="Arial"/>
                <a:cs typeface="Arial"/>
              </a:rPr>
              <a:t> </a:t>
            </a:r>
            <a:r>
              <a:rPr dirty="0" sz="850" spc="-25">
                <a:solidFill>
                  <a:srgbClr val="265293"/>
                </a:solidFill>
                <a:latin typeface="Arial"/>
                <a:cs typeface="Arial"/>
              </a:rPr>
              <a:t>key</a:t>
            </a:r>
            <a:endParaRPr sz="8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050">
              <a:latin typeface="Arial"/>
              <a:cs typeface="Arial"/>
            </a:endParaRPr>
          </a:p>
          <a:p>
            <a:pPr marL="278130">
              <a:lnSpc>
                <a:spcPct val="100000"/>
              </a:lnSpc>
            </a:pPr>
            <a:r>
              <a:rPr dirty="0" sz="650">
                <a:solidFill>
                  <a:srgbClr val="8E8E91"/>
                </a:solidFill>
                <a:latin typeface="Arial"/>
                <a:cs typeface="Arial"/>
              </a:rPr>
              <a:t>O</a:t>
            </a:r>
            <a:r>
              <a:rPr dirty="0" sz="650">
                <a:solidFill>
                  <a:srgbClr val="6B6B6E"/>
                </a:solidFill>
                <a:latin typeface="Arial"/>
                <a:cs typeface="Arial"/>
              </a:rPr>
              <a:t>pe</a:t>
            </a:r>
            <a:r>
              <a:rPr dirty="0" sz="650">
                <a:solidFill>
                  <a:srgbClr val="8E8E91"/>
                </a:solidFill>
                <a:latin typeface="Arial"/>
                <a:cs typeface="Arial"/>
              </a:rPr>
              <a:t>n</a:t>
            </a:r>
            <a:r>
              <a:rPr dirty="0" sz="650" spc="65">
                <a:solidFill>
                  <a:srgbClr val="8E8E91"/>
                </a:solidFill>
                <a:latin typeface="Arial"/>
                <a:cs typeface="Arial"/>
              </a:rPr>
              <a:t> </a:t>
            </a:r>
            <a:r>
              <a:rPr dirty="0" sz="650">
                <a:solidFill>
                  <a:srgbClr val="7B7C7E"/>
                </a:solidFill>
                <a:latin typeface="Arial"/>
                <a:cs typeface="Arial"/>
              </a:rPr>
              <a:t>G</a:t>
            </a:r>
            <a:r>
              <a:rPr dirty="0" sz="650">
                <a:solidFill>
                  <a:srgbClr val="57575B"/>
                </a:solidFill>
                <a:latin typeface="Arial"/>
                <a:cs typeface="Arial"/>
              </a:rPr>
              <a:t>i</a:t>
            </a:r>
            <a:r>
              <a:rPr dirty="0" sz="650">
                <a:solidFill>
                  <a:srgbClr val="7B7C7E"/>
                </a:solidFill>
                <a:latin typeface="Arial"/>
                <a:cs typeface="Arial"/>
              </a:rPr>
              <a:t>t</a:t>
            </a:r>
            <a:r>
              <a:rPr dirty="0" sz="650" spc="110">
                <a:solidFill>
                  <a:srgbClr val="7B7C7E"/>
                </a:solidFill>
                <a:latin typeface="Arial"/>
                <a:cs typeface="Arial"/>
              </a:rPr>
              <a:t> </a:t>
            </a:r>
            <a:r>
              <a:rPr dirty="0" sz="650" spc="-10">
                <a:solidFill>
                  <a:srgbClr val="7B7C7E"/>
                </a:solidFill>
                <a:latin typeface="Arial"/>
                <a:cs typeface="Arial"/>
              </a:rPr>
              <a:t>Bash.</a:t>
            </a:r>
            <a:endParaRPr sz="6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000">
              <a:latin typeface="Arial"/>
              <a:cs typeface="Arial"/>
            </a:endParaRPr>
          </a:p>
          <a:p>
            <a:pPr marL="96520">
              <a:lnSpc>
                <a:spcPct val="100000"/>
              </a:lnSpc>
              <a:tabLst>
                <a:tab pos="281305" algn="l"/>
              </a:tabLst>
            </a:pPr>
            <a:r>
              <a:rPr dirty="0" sz="600" spc="-50" b="1">
                <a:solidFill>
                  <a:srgbClr val="8E8E91"/>
                </a:solidFill>
                <a:latin typeface="Arial"/>
                <a:cs typeface="Arial"/>
              </a:rPr>
              <a:t>2</a:t>
            </a:r>
            <a:r>
              <a:rPr dirty="0" sz="600" b="1">
                <a:solidFill>
                  <a:srgbClr val="8E8E91"/>
                </a:solidFill>
                <a:latin typeface="Arial"/>
                <a:cs typeface="Arial"/>
              </a:rPr>
              <a:t>	</a:t>
            </a:r>
            <a:r>
              <a:rPr dirty="0" sz="650">
                <a:solidFill>
                  <a:srgbClr val="7B7C7E"/>
                </a:solidFill>
                <a:latin typeface="Arial"/>
                <a:cs typeface="Arial"/>
              </a:rPr>
              <a:t>Paste</a:t>
            </a:r>
            <a:r>
              <a:rPr dirty="0" sz="650" spc="30">
                <a:solidFill>
                  <a:srgbClr val="7B7C7E"/>
                </a:solidFill>
                <a:latin typeface="Arial"/>
                <a:cs typeface="Arial"/>
              </a:rPr>
              <a:t> </a:t>
            </a:r>
            <a:r>
              <a:rPr dirty="0" sz="650" spc="10">
                <a:solidFill>
                  <a:srgbClr val="8E8E91"/>
                </a:solidFill>
                <a:latin typeface="Arial"/>
                <a:cs typeface="Arial"/>
              </a:rPr>
              <a:t>the</a:t>
            </a:r>
            <a:r>
              <a:rPr dirty="0" sz="650" spc="180">
                <a:solidFill>
                  <a:srgbClr val="8E8E91"/>
                </a:solidFill>
                <a:latin typeface="Arial"/>
                <a:cs typeface="Arial"/>
              </a:rPr>
              <a:t> </a:t>
            </a:r>
            <a:r>
              <a:rPr dirty="0" sz="650" spc="10">
                <a:solidFill>
                  <a:srgbClr val="8E8E91"/>
                </a:solidFill>
                <a:latin typeface="Arial"/>
                <a:cs typeface="Arial"/>
              </a:rPr>
              <a:t>te</a:t>
            </a:r>
            <a:r>
              <a:rPr dirty="0" sz="650" spc="10">
                <a:solidFill>
                  <a:srgbClr val="6B6B6E"/>
                </a:solidFill>
                <a:latin typeface="Arial"/>
                <a:cs typeface="Arial"/>
              </a:rPr>
              <a:t>xt</a:t>
            </a:r>
            <a:r>
              <a:rPr dirty="0" sz="650" spc="114">
                <a:solidFill>
                  <a:srgbClr val="6B6B6E"/>
                </a:solidFill>
                <a:latin typeface="Arial"/>
                <a:cs typeface="Arial"/>
              </a:rPr>
              <a:t> </a:t>
            </a:r>
            <a:r>
              <a:rPr dirty="0" sz="650" spc="10">
                <a:solidFill>
                  <a:srgbClr val="8E8E91"/>
                </a:solidFill>
                <a:latin typeface="Arial"/>
                <a:cs typeface="Arial"/>
              </a:rPr>
              <a:t>below</a:t>
            </a:r>
            <a:r>
              <a:rPr dirty="0" sz="650" spc="10">
                <a:solidFill>
                  <a:srgbClr val="AAAAAC"/>
                </a:solidFill>
                <a:latin typeface="Arial"/>
                <a:cs typeface="Arial"/>
              </a:rPr>
              <a:t>,</a:t>
            </a:r>
            <a:r>
              <a:rPr dirty="0" sz="650" spc="25">
                <a:solidFill>
                  <a:srgbClr val="AAAAAC"/>
                </a:solidFill>
                <a:latin typeface="Arial"/>
                <a:cs typeface="Arial"/>
              </a:rPr>
              <a:t> </a:t>
            </a:r>
            <a:r>
              <a:rPr dirty="0" sz="650" spc="10">
                <a:solidFill>
                  <a:srgbClr val="8E8E91"/>
                </a:solidFill>
                <a:latin typeface="Arial"/>
                <a:cs typeface="Arial"/>
              </a:rPr>
              <a:t>subst</a:t>
            </a:r>
            <a:r>
              <a:rPr dirty="0" sz="650" spc="10">
                <a:solidFill>
                  <a:srgbClr val="AAAAAC"/>
                </a:solidFill>
                <a:latin typeface="Arial"/>
                <a:cs typeface="Arial"/>
              </a:rPr>
              <a:t>i</a:t>
            </a:r>
            <a:r>
              <a:rPr dirty="0" sz="650" spc="10">
                <a:solidFill>
                  <a:srgbClr val="8E8E91"/>
                </a:solidFill>
                <a:latin typeface="Arial"/>
                <a:cs typeface="Arial"/>
              </a:rPr>
              <a:t>tut</a:t>
            </a:r>
            <a:r>
              <a:rPr dirty="0" sz="650" spc="10">
                <a:solidFill>
                  <a:srgbClr val="57575B"/>
                </a:solidFill>
                <a:latin typeface="Arial"/>
                <a:cs typeface="Arial"/>
              </a:rPr>
              <a:t>in</a:t>
            </a:r>
            <a:r>
              <a:rPr dirty="0" sz="650" spc="10">
                <a:solidFill>
                  <a:srgbClr val="8E8E91"/>
                </a:solidFill>
                <a:latin typeface="Arial"/>
                <a:cs typeface="Arial"/>
              </a:rPr>
              <a:t>g</a:t>
            </a:r>
            <a:r>
              <a:rPr dirty="0" sz="650" spc="165">
                <a:solidFill>
                  <a:srgbClr val="8E8E91"/>
                </a:solidFill>
                <a:latin typeface="Arial"/>
                <a:cs typeface="Arial"/>
              </a:rPr>
              <a:t> </a:t>
            </a:r>
            <a:r>
              <a:rPr dirty="0" sz="650" spc="10">
                <a:solidFill>
                  <a:srgbClr val="7B7C7E"/>
                </a:solidFill>
                <a:latin typeface="Arial"/>
                <a:cs typeface="Arial"/>
              </a:rPr>
              <a:t>in</a:t>
            </a:r>
            <a:r>
              <a:rPr dirty="0" sz="650" spc="55">
                <a:solidFill>
                  <a:srgbClr val="7B7C7E"/>
                </a:solidFill>
                <a:latin typeface="Arial"/>
                <a:cs typeface="Arial"/>
              </a:rPr>
              <a:t> </a:t>
            </a:r>
            <a:r>
              <a:rPr dirty="0" sz="650" spc="10">
                <a:solidFill>
                  <a:srgbClr val="8E8E91"/>
                </a:solidFill>
                <a:latin typeface="Arial"/>
                <a:cs typeface="Arial"/>
              </a:rPr>
              <a:t>you</a:t>
            </a:r>
            <a:r>
              <a:rPr dirty="0" sz="650" spc="10">
                <a:solidFill>
                  <a:srgbClr val="6B6B6E"/>
                </a:solidFill>
                <a:latin typeface="Arial"/>
                <a:cs typeface="Arial"/>
              </a:rPr>
              <a:t>r </a:t>
            </a:r>
            <a:r>
              <a:rPr dirty="0" sz="650" spc="10">
                <a:solidFill>
                  <a:srgbClr val="8E8E91"/>
                </a:solidFill>
                <a:latin typeface="Arial"/>
                <a:cs typeface="Arial"/>
              </a:rPr>
              <a:t>G</a:t>
            </a:r>
            <a:r>
              <a:rPr dirty="0" sz="650" spc="10">
                <a:solidFill>
                  <a:srgbClr val="6B6B6E"/>
                </a:solidFill>
                <a:latin typeface="Arial"/>
                <a:cs typeface="Arial"/>
              </a:rPr>
              <a:t>i</a:t>
            </a:r>
            <a:r>
              <a:rPr dirty="0" sz="650" spc="10">
                <a:solidFill>
                  <a:srgbClr val="8E8E91"/>
                </a:solidFill>
                <a:latin typeface="Arial"/>
                <a:cs typeface="Arial"/>
              </a:rPr>
              <a:t>tHub</a:t>
            </a:r>
            <a:r>
              <a:rPr dirty="0" sz="650" spc="95">
                <a:solidFill>
                  <a:srgbClr val="8E8E91"/>
                </a:solidFill>
                <a:latin typeface="Arial"/>
                <a:cs typeface="Arial"/>
              </a:rPr>
              <a:t> </a:t>
            </a:r>
            <a:r>
              <a:rPr dirty="0" sz="650" spc="10">
                <a:solidFill>
                  <a:srgbClr val="8E8E91"/>
                </a:solidFill>
                <a:latin typeface="Arial"/>
                <a:cs typeface="Arial"/>
              </a:rPr>
              <a:t>Enterp</a:t>
            </a:r>
            <a:r>
              <a:rPr dirty="0" sz="650" spc="10">
                <a:solidFill>
                  <a:srgbClr val="6B6B6E"/>
                </a:solidFill>
                <a:latin typeface="Arial"/>
                <a:cs typeface="Arial"/>
              </a:rPr>
              <a:t>ri</a:t>
            </a:r>
            <a:r>
              <a:rPr dirty="0" sz="650" spc="10">
                <a:solidFill>
                  <a:srgbClr val="8E8E91"/>
                </a:solidFill>
                <a:latin typeface="Arial"/>
                <a:cs typeface="Arial"/>
              </a:rPr>
              <a:t>se</a:t>
            </a:r>
            <a:r>
              <a:rPr dirty="0" sz="650" spc="75">
                <a:solidFill>
                  <a:srgbClr val="8E8E91"/>
                </a:solidFill>
                <a:latin typeface="Arial"/>
                <a:cs typeface="Arial"/>
              </a:rPr>
              <a:t> </a:t>
            </a:r>
            <a:r>
              <a:rPr dirty="0" sz="650" spc="10">
                <a:solidFill>
                  <a:srgbClr val="8E8E91"/>
                </a:solidFill>
                <a:latin typeface="Arial"/>
                <a:cs typeface="Arial"/>
              </a:rPr>
              <a:t>email</a:t>
            </a:r>
            <a:r>
              <a:rPr dirty="0" sz="650">
                <a:solidFill>
                  <a:srgbClr val="8E8E91"/>
                </a:solidFill>
                <a:latin typeface="Arial"/>
                <a:cs typeface="Arial"/>
              </a:rPr>
              <a:t> </a:t>
            </a:r>
            <a:r>
              <a:rPr dirty="0" sz="650" spc="-10">
                <a:solidFill>
                  <a:srgbClr val="8E8E91"/>
                </a:solidFill>
                <a:latin typeface="Arial"/>
                <a:cs typeface="Arial"/>
              </a:rPr>
              <a:t>address</a:t>
            </a:r>
            <a:r>
              <a:rPr dirty="0" sz="650" spc="-10">
                <a:solidFill>
                  <a:srgbClr val="3B3B3F"/>
                </a:solidFill>
                <a:latin typeface="Arial"/>
                <a:cs typeface="Arial"/>
              </a:rPr>
              <a:t>.</a:t>
            </a:r>
            <a:endParaRPr sz="6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000">
              <a:latin typeface="Arial"/>
              <a:cs typeface="Arial"/>
            </a:endParaRPr>
          </a:p>
          <a:p>
            <a:pPr algn="ctr" marR="804545">
              <a:lnSpc>
                <a:spcPct val="100000"/>
              </a:lnSpc>
            </a:pPr>
            <a:r>
              <a:rPr dirty="0" sz="550">
                <a:solidFill>
                  <a:srgbClr val="7B7C7E"/>
                </a:solidFill>
                <a:latin typeface="Arial"/>
                <a:cs typeface="Arial"/>
              </a:rPr>
              <a:t>$</a:t>
            </a:r>
            <a:r>
              <a:rPr dirty="0" sz="550" spc="280">
                <a:solidFill>
                  <a:srgbClr val="7B7C7E"/>
                </a:solidFill>
                <a:latin typeface="Arial"/>
                <a:cs typeface="Arial"/>
              </a:rPr>
              <a:t> </a:t>
            </a:r>
            <a:r>
              <a:rPr dirty="0" sz="650" b="1">
                <a:solidFill>
                  <a:srgbClr val="8E8E91"/>
                </a:solidFill>
                <a:latin typeface="Times New Roman"/>
                <a:cs typeface="Times New Roman"/>
              </a:rPr>
              <a:t>ssh-keygen</a:t>
            </a:r>
            <a:r>
              <a:rPr dirty="0" sz="650" spc="254" b="1">
                <a:solidFill>
                  <a:srgbClr val="8E8E91"/>
                </a:solidFill>
                <a:latin typeface="Times New Roman"/>
                <a:cs typeface="Times New Roman"/>
              </a:rPr>
              <a:t> </a:t>
            </a:r>
            <a:r>
              <a:rPr dirty="0" sz="550" spc="50" b="1">
                <a:solidFill>
                  <a:srgbClr val="6B6B6E"/>
                </a:solidFill>
                <a:latin typeface="Arial"/>
                <a:cs typeface="Arial"/>
              </a:rPr>
              <a:t>-</a:t>
            </a:r>
            <a:r>
              <a:rPr dirty="0" sz="550" spc="50" b="1">
                <a:solidFill>
                  <a:srgbClr val="8E8E91"/>
                </a:solidFill>
                <a:latin typeface="Arial"/>
                <a:cs typeface="Arial"/>
              </a:rPr>
              <a:t>t</a:t>
            </a:r>
            <a:r>
              <a:rPr dirty="0" sz="550" spc="370" b="1">
                <a:solidFill>
                  <a:srgbClr val="8E8E91"/>
                </a:solidFill>
                <a:latin typeface="Arial"/>
                <a:cs typeface="Arial"/>
              </a:rPr>
              <a:t> </a:t>
            </a:r>
            <a:r>
              <a:rPr dirty="0" sz="650" spc="80" b="1">
                <a:solidFill>
                  <a:srgbClr val="8E8E91"/>
                </a:solidFill>
                <a:latin typeface="Times New Roman"/>
                <a:cs typeface="Times New Roman"/>
              </a:rPr>
              <a:t>rsa</a:t>
            </a:r>
            <a:r>
              <a:rPr dirty="0" sz="650" spc="125" b="1">
                <a:solidFill>
                  <a:srgbClr val="8E8E91"/>
                </a:solidFill>
                <a:latin typeface="Times New Roman"/>
                <a:cs typeface="Times New Roman"/>
              </a:rPr>
              <a:t> </a:t>
            </a:r>
            <a:r>
              <a:rPr dirty="0" sz="650" b="1">
                <a:solidFill>
                  <a:srgbClr val="6B6B6E"/>
                </a:solidFill>
                <a:latin typeface="Times New Roman"/>
                <a:cs typeface="Times New Roman"/>
              </a:rPr>
              <a:t>-</a:t>
            </a:r>
            <a:r>
              <a:rPr dirty="0" sz="650" b="1">
                <a:solidFill>
                  <a:srgbClr val="8E8E91"/>
                </a:solidFill>
                <a:latin typeface="Times New Roman"/>
                <a:cs typeface="Times New Roman"/>
              </a:rPr>
              <a:t>b</a:t>
            </a:r>
            <a:r>
              <a:rPr dirty="0" sz="650" spc="170" b="1">
                <a:solidFill>
                  <a:srgbClr val="8E8E91"/>
                </a:solidFill>
                <a:latin typeface="Times New Roman"/>
                <a:cs typeface="Times New Roman"/>
              </a:rPr>
              <a:t> </a:t>
            </a:r>
            <a:r>
              <a:rPr dirty="0" sz="650" b="1">
                <a:solidFill>
                  <a:srgbClr val="7B7C7E"/>
                </a:solidFill>
                <a:latin typeface="Times New Roman"/>
                <a:cs typeface="Times New Roman"/>
              </a:rPr>
              <a:t>4096</a:t>
            </a:r>
            <a:r>
              <a:rPr dirty="0" sz="650" spc="220" b="1">
                <a:solidFill>
                  <a:srgbClr val="7B7C7E"/>
                </a:solidFill>
                <a:latin typeface="Times New Roman"/>
                <a:cs typeface="Times New Roman"/>
              </a:rPr>
              <a:t> </a:t>
            </a:r>
            <a:r>
              <a:rPr dirty="0" sz="650" b="1">
                <a:solidFill>
                  <a:srgbClr val="7B7C7E"/>
                </a:solidFill>
                <a:latin typeface="Times New Roman"/>
                <a:cs typeface="Times New Roman"/>
              </a:rPr>
              <a:t>-c</a:t>
            </a:r>
            <a:r>
              <a:rPr dirty="0" sz="650" spc="245" b="1">
                <a:solidFill>
                  <a:srgbClr val="7B7C7E"/>
                </a:solidFill>
                <a:latin typeface="Times New Roman"/>
                <a:cs typeface="Times New Roman"/>
              </a:rPr>
              <a:t> </a:t>
            </a:r>
            <a:r>
              <a:rPr dirty="0" sz="600" spc="-10" b="1" i="1">
                <a:solidFill>
                  <a:srgbClr val="8E8E91"/>
                </a:solidFill>
                <a:latin typeface="Arial"/>
                <a:cs typeface="Arial"/>
              </a:rPr>
              <a:t>"</a:t>
            </a:r>
            <a:r>
              <a:rPr dirty="0" sz="600" spc="-10" b="1" i="1">
                <a:solidFill>
                  <a:srgbClr val="8E8E91"/>
                </a:solidFill>
                <a:latin typeface="Arial"/>
                <a:cs typeface="Arial"/>
                <a:hlinkClick r:id="rId4"/>
              </a:rPr>
              <a:t>your</a:t>
            </a:r>
            <a:r>
              <a:rPr dirty="0" sz="600" spc="-10" b="1" i="1">
                <a:solidFill>
                  <a:srgbClr val="3B3B3F"/>
                </a:solidFill>
                <a:latin typeface="Arial"/>
                <a:cs typeface="Arial"/>
                <a:hlinkClick r:id="rId4"/>
              </a:rPr>
              <a:t>_</a:t>
            </a:r>
            <a:r>
              <a:rPr dirty="0" sz="600" spc="-10" b="1" i="1">
                <a:solidFill>
                  <a:srgbClr val="7B7C7E"/>
                </a:solidFill>
                <a:latin typeface="Arial"/>
                <a:cs typeface="Arial"/>
                <a:hlinkClick r:id="rId4"/>
              </a:rPr>
              <a:t>email@e</a:t>
            </a:r>
            <a:r>
              <a:rPr dirty="0" sz="600" spc="-10" b="1" i="1">
                <a:solidFill>
                  <a:srgbClr val="AAAAAC"/>
                </a:solidFill>
                <a:latin typeface="Arial"/>
                <a:cs typeface="Arial"/>
                <a:hlinkClick r:id="rId4"/>
              </a:rPr>
              <a:t>x</a:t>
            </a:r>
            <a:r>
              <a:rPr dirty="0" sz="600" spc="-10" b="1" i="1">
                <a:solidFill>
                  <a:srgbClr val="7B7C7E"/>
                </a:solidFill>
                <a:latin typeface="Arial"/>
                <a:cs typeface="Arial"/>
                <a:hlinkClick r:id="rId4"/>
              </a:rPr>
              <a:t>ample</a:t>
            </a:r>
            <a:r>
              <a:rPr dirty="0" sz="600" spc="-10" b="1" i="1">
                <a:solidFill>
                  <a:srgbClr val="57575B"/>
                </a:solidFill>
                <a:latin typeface="Arial"/>
                <a:cs typeface="Arial"/>
                <a:hlinkClick r:id="rId4"/>
              </a:rPr>
              <a:t>.</a:t>
            </a:r>
            <a:r>
              <a:rPr dirty="0" sz="600" spc="-10" b="1" i="1">
                <a:solidFill>
                  <a:srgbClr val="8E8E91"/>
                </a:solidFill>
                <a:latin typeface="Arial"/>
                <a:cs typeface="Arial"/>
                <a:hlinkClick r:id="rId4"/>
              </a:rPr>
              <a:t>com</a:t>
            </a:r>
            <a:r>
              <a:rPr dirty="0" sz="600" spc="-10" b="1" i="1">
                <a:solidFill>
                  <a:srgbClr val="8E8E91"/>
                </a:solidFill>
                <a:latin typeface="Arial"/>
                <a:cs typeface="Arial"/>
              </a:rPr>
              <a:t>"</a:t>
            </a:r>
            <a:endParaRPr sz="6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7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650">
              <a:latin typeface="Arial"/>
              <a:cs typeface="Arial"/>
            </a:endParaRPr>
          </a:p>
          <a:p>
            <a:pPr algn="ctr" marR="817880">
              <a:lnSpc>
                <a:spcPct val="100000"/>
              </a:lnSpc>
            </a:pPr>
            <a:r>
              <a:rPr dirty="0" sz="650">
                <a:solidFill>
                  <a:srgbClr val="8E8E91"/>
                </a:solidFill>
                <a:latin typeface="Arial"/>
                <a:cs typeface="Arial"/>
              </a:rPr>
              <a:t>This</a:t>
            </a:r>
            <a:r>
              <a:rPr dirty="0" sz="650" spc="-40">
                <a:solidFill>
                  <a:srgbClr val="8E8E91"/>
                </a:solidFill>
                <a:latin typeface="Arial"/>
                <a:cs typeface="Arial"/>
              </a:rPr>
              <a:t> </a:t>
            </a:r>
            <a:r>
              <a:rPr dirty="0" sz="650">
                <a:solidFill>
                  <a:srgbClr val="8E8E91"/>
                </a:solidFill>
                <a:latin typeface="Arial"/>
                <a:cs typeface="Arial"/>
              </a:rPr>
              <a:t>creates</a:t>
            </a:r>
            <a:r>
              <a:rPr dirty="0" sz="650" spc="50">
                <a:solidFill>
                  <a:srgbClr val="8E8E91"/>
                </a:solidFill>
                <a:latin typeface="Arial"/>
                <a:cs typeface="Arial"/>
              </a:rPr>
              <a:t> </a:t>
            </a:r>
            <a:r>
              <a:rPr dirty="0" sz="650">
                <a:solidFill>
                  <a:srgbClr val="8E8E91"/>
                </a:solidFill>
                <a:latin typeface="Arial"/>
                <a:cs typeface="Arial"/>
              </a:rPr>
              <a:t>a</a:t>
            </a:r>
            <a:r>
              <a:rPr dirty="0" sz="650" spc="70">
                <a:solidFill>
                  <a:srgbClr val="8E8E91"/>
                </a:solidFill>
                <a:latin typeface="Arial"/>
                <a:cs typeface="Arial"/>
              </a:rPr>
              <a:t> </a:t>
            </a:r>
            <a:r>
              <a:rPr dirty="0" sz="650">
                <a:solidFill>
                  <a:srgbClr val="7B7C7E"/>
                </a:solidFill>
                <a:latin typeface="Arial"/>
                <a:cs typeface="Arial"/>
              </a:rPr>
              <a:t>n</a:t>
            </a:r>
            <a:r>
              <a:rPr dirty="0" sz="650">
                <a:solidFill>
                  <a:srgbClr val="AAAAAC"/>
                </a:solidFill>
                <a:latin typeface="Arial"/>
                <a:cs typeface="Arial"/>
              </a:rPr>
              <a:t>e</a:t>
            </a:r>
            <a:r>
              <a:rPr dirty="0" sz="650">
                <a:solidFill>
                  <a:srgbClr val="7B7C7E"/>
                </a:solidFill>
                <a:latin typeface="Arial"/>
                <a:cs typeface="Arial"/>
              </a:rPr>
              <a:t>w</a:t>
            </a:r>
            <a:r>
              <a:rPr dirty="0" sz="650" spc="155">
                <a:solidFill>
                  <a:srgbClr val="7B7C7E"/>
                </a:solidFill>
                <a:latin typeface="Arial"/>
                <a:cs typeface="Arial"/>
              </a:rPr>
              <a:t> </a:t>
            </a:r>
            <a:r>
              <a:rPr dirty="0" sz="650">
                <a:solidFill>
                  <a:srgbClr val="8E8E91"/>
                </a:solidFill>
                <a:latin typeface="Arial"/>
                <a:cs typeface="Arial"/>
              </a:rPr>
              <a:t>ssh</a:t>
            </a:r>
            <a:r>
              <a:rPr dirty="0" sz="650" spc="-30">
                <a:solidFill>
                  <a:srgbClr val="8E8E91"/>
                </a:solidFill>
                <a:latin typeface="Arial"/>
                <a:cs typeface="Arial"/>
              </a:rPr>
              <a:t> </a:t>
            </a:r>
            <a:r>
              <a:rPr dirty="0" sz="650">
                <a:solidFill>
                  <a:srgbClr val="6B6B6E"/>
                </a:solidFill>
                <a:latin typeface="Arial"/>
                <a:cs typeface="Arial"/>
              </a:rPr>
              <a:t>k</a:t>
            </a:r>
            <a:r>
              <a:rPr dirty="0" sz="650">
                <a:solidFill>
                  <a:srgbClr val="8E8E91"/>
                </a:solidFill>
                <a:latin typeface="Arial"/>
                <a:cs typeface="Arial"/>
              </a:rPr>
              <a:t>ey</a:t>
            </a:r>
            <a:r>
              <a:rPr dirty="0" sz="650">
                <a:solidFill>
                  <a:srgbClr val="AAAAAC"/>
                </a:solidFill>
                <a:latin typeface="Arial"/>
                <a:cs typeface="Arial"/>
              </a:rPr>
              <a:t>,</a:t>
            </a:r>
            <a:r>
              <a:rPr dirty="0" sz="650" spc="15">
                <a:solidFill>
                  <a:srgbClr val="AAAAAC"/>
                </a:solidFill>
                <a:latin typeface="Arial"/>
                <a:cs typeface="Arial"/>
              </a:rPr>
              <a:t> </a:t>
            </a:r>
            <a:r>
              <a:rPr dirty="0" sz="650">
                <a:solidFill>
                  <a:srgbClr val="8E8E91"/>
                </a:solidFill>
                <a:latin typeface="Arial"/>
                <a:cs typeface="Arial"/>
              </a:rPr>
              <a:t>u</a:t>
            </a:r>
            <a:r>
              <a:rPr dirty="0" sz="650">
                <a:solidFill>
                  <a:srgbClr val="AAAAAC"/>
                </a:solidFill>
                <a:latin typeface="Arial"/>
                <a:cs typeface="Arial"/>
              </a:rPr>
              <a:t>s</a:t>
            </a:r>
            <a:r>
              <a:rPr dirty="0" sz="650">
                <a:solidFill>
                  <a:srgbClr val="57575B"/>
                </a:solidFill>
                <a:latin typeface="Arial"/>
                <a:cs typeface="Arial"/>
              </a:rPr>
              <a:t>i</a:t>
            </a:r>
            <a:r>
              <a:rPr dirty="0" sz="650">
                <a:solidFill>
                  <a:srgbClr val="7B7C7E"/>
                </a:solidFill>
                <a:latin typeface="Arial"/>
                <a:cs typeface="Arial"/>
              </a:rPr>
              <a:t>ng</a:t>
            </a:r>
            <a:r>
              <a:rPr dirty="0" sz="650" spc="265">
                <a:solidFill>
                  <a:srgbClr val="7B7C7E"/>
                </a:solidFill>
                <a:latin typeface="Arial"/>
                <a:cs typeface="Arial"/>
              </a:rPr>
              <a:t> </a:t>
            </a:r>
            <a:r>
              <a:rPr dirty="0" sz="650">
                <a:solidFill>
                  <a:srgbClr val="7B7C7E"/>
                </a:solidFill>
                <a:latin typeface="Arial"/>
                <a:cs typeface="Arial"/>
              </a:rPr>
              <a:t>the</a:t>
            </a:r>
            <a:r>
              <a:rPr dirty="0" sz="650" spc="50">
                <a:solidFill>
                  <a:srgbClr val="7B7C7E"/>
                </a:solidFill>
                <a:latin typeface="Arial"/>
                <a:cs typeface="Arial"/>
              </a:rPr>
              <a:t> </a:t>
            </a:r>
            <a:r>
              <a:rPr dirty="0" sz="650">
                <a:solidFill>
                  <a:srgbClr val="6B6B6E"/>
                </a:solidFill>
                <a:latin typeface="Arial"/>
                <a:cs typeface="Arial"/>
              </a:rPr>
              <a:t>p</a:t>
            </a:r>
            <a:r>
              <a:rPr dirty="0" sz="650">
                <a:solidFill>
                  <a:srgbClr val="8E8E91"/>
                </a:solidFill>
                <a:latin typeface="Arial"/>
                <a:cs typeface="Arial"/>
              </a:rPr>
              <a:t>rov</a:t>
            </a:r>
            <a:r>
              <a:rPr dirty="0" sz="650">
                <a:solidFill>
                  <a:srgbClr val="3B3B3F"/>
                </a:solidFill>
                <a:latin typeface="Arial"/>
                <a:cs typeface="Arial"/>
              </a:rPr>
              <a:t>i</a:t>
            </a:r>
            <a:r>
              <a:rPr dirty="0" sz="650">
                <a:solidFill>
                  <a:srgbClr val="8E8E91"/>
                </a:solidFill>
                <a:latin typeface="Arial"/>
                <a:cs typeface="Arial"/>
              </a:rPr>
              <a:t>ded</a:t>
            </a:r>
            <a:r>
              <a:rPr dirty="0" sz="650" spc="105">
                <a:solidFill>
                  <a:srgbClr val="8E8E91"/>
                </a:solidFill>
                <a:latin typeface="Arial"/>
                <a:cs typeface="Arial"/>
              </a:rPr>
              <a:t> </a:t>
            </a:r>
            <a:r>
              <a:rPr dirty="0" sz="650">
                <a:solidFill>
                  <a:srgbClr val="8E8E91"/>
                </a:solidFill>
                <a:latin typeface="Arial"/>
                <a:cs typeface="Arial"/>
              </a:rPr>
              <a:t>email</a:t>
            </a:r>
            <a:r>
              <a:rPr dirty="0" sz="650" spc="15">
                <a:solidFill>
                  <a:srgbClr val="8E8E91"/>
                </a:solidFill>
                <a:latin typeface="Arial"/>
                <a:cs typeface="Arial"/>
              </a:rPr>
              <a:t> </a:t>
            </a:r>
            <a:r>
              <a:rPr dirty="0" sz="650">
                <a:solidFill>
                  <a:srgbClr val="8E8E91"/>
                </a:solidFill>
                <a:latin typeface="Arial"/>
                <a:cs typeface="Arial"/>
              </a:rPr>
              <a:t>as</a:t>
            </a:r>
            <a:r>
              <a:rPr dirty="0" sz="650" spc="30">
                <a:solidFill>
                  <a:srgbClr val="8E8E91"/>
                </a:solidFill>
                <a:latin typeface="Arial"/>
                <a:cs typeface="Arial"/>
              </a:rPr>
              <a:t> </a:t>
            </a:r>
            <a:r>
              <a:rPr dirty="0" sz="650">
                <a:solidFill>
                  <a:srgbClr val="8E8E91"/>
                </a:solidFill>
                <a:latin typeface="Arial"/>
                <a:cs typeface="Arial"/>
              </a:rPr>
              <a:t>a</a:t>
            </a:r>
            <a:r>
              <a:rPr dirty="0" sz="650" spc="95">
                <a:solidFill>
                  <a:srgbClr val="8E8E91"/>
                </a:solidFill>
                <a:latin typeface="Arial"/>
                <a:cs typeface="Arial"/>
              </a:rPr>
              <a:t> </a:t>
            </a:r>
            <a:r>
              <a:rPr dirty="0" sz="650" spc="-10">
                <a:solidFill>
                  <a:srgbClr val="8E8E91"/>
                </a:solidFill>
                <a:latin typeface="Arial"/>
                <a:cs typeface="Arial"/>
              </a:rPr>
              <a:t>label.</a:t>
            </a:r>
            <a:endParaRPr sz="6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000">
              <a:latin typeface="Arial"/>
              <a:cs typeface="Arial"/>
            </a:endParaRPr>
          </a:p>
          <a:p>
            <a:pPr marL="451484" indent="-79375">
              <a:lnSpc>
                <a:spcPct val="100000"/>
              </a:lnSpc>
              <a:spcBef>
                <a:spcPts val="5"/>
              </a:spcBef>
              <a:buClr>
                <a:srgbClr val="8E8E91"/>
              </a:buClr>
              <a:buSzPct val="107692"/>
              <a:buFont typeface="Arial"/>
              <a:buChar char="&gt;"/>
              <a:tabLst>
                <a:tab pos="451484" algn="l"/>
              </a:tabLst>
            </a:pPr>
            <a:r>
              <a:rPr dirty="0" sz="650" spc="20" b="1">
                <a:solidFill>
                  <a:srgbClr val="7B7C7E"/>
                </a:solidFill>
                <a:latin typeface="Times New Roman"/>
                <a:cs typeface="Times New Roman"/>
              </a:rPr>
              <a:t>Generati</a:t>
            </a:r>
            <a:r>
              <a:rPr dirty="0" sz="650" spc="20" b="1">
                <a:solidFill>
                  <a:srgbClr val="AAAAAC"/>
                </a:solidFill>
                <a:latin typeface="Times New Roman"/>
                <a:cs typeface="Times New Roman"/>
              </a:rPr>
              <a:t>n</a:t>
            </a:r>
            <a:r>
              <a:rPr dirty="0" sz="650" spc="20" b="1">
                <a:solidFill>
                  <a:srgbClr val="7B7C7E"/>
                </a:solidFill>
                <a:latin typeface="Times New Roman"/>
                <a:cs typeface="Times New Roman"/>
              </a:rPr>
              <a:t>g</a:t>
            </a:r>
            <a:r>
              <a:rPr dirty="0" sz="650" spc="270" b="1">
                <a:solidFill>
                  <a:srgbClr val="7B7C7E"/>
                </a:solidFill>
                <a:latin typeface="Times New Roman"/>
                <a:cs typeface="Times New Roman"/>
              </a:rPr>
              <a:t> </a:t>
            </a:r>
            <a:r>
              <a:rPr dirty="0" sz="650" spc="20" b="1">
                <a:solidFill>
                  <a:srgbClr val="7B7C7E"/>
                </a:solidFill>
                <a:latin typeface="Times New Roman"/>
                <a:cs typeface="Times New Roman"/>
              </a:rPr>
              <a:t>public</a:t>
            </a:r>
            <a:r>
              <a:rPr dirty="0" sz="650" spc="20" b="1">
                <a:solidFill>
                  <a:srgbClr val="AAAAAC"/>
                </a:solidFill>
                <a:latin typeface="Times New Roman"/>
                <a:cs typeface="Times New Roman"/>
              </a:rPr>
              <a:t>/</a:t>
            </a:r>
            <a:r>
              <a:rPr dirty="0" sz="650" spc="20" b="1">
                <a:solidFill>
                  <a:srgbClr val="7B7C7E"/>
                </a:solidFill>
                <a:latin typeface="Times New Roman"/>
                <a:cs typeface="Times New Roman"/>
              </a:rPr>
              <a:t>pri</a:t>
            </a:r>
            <a:r>
              <a:rPr dirty="0" sz="650" spc="20" b="1">
                <a:solidFill>
                  <a:srgbClr val="AAAAAC"/>
                </a:solidFill>
                <a:latin typeface="Times New Roman"/>
                <a:cs typeface="Times New Roman"/>
              </a:rPr>
              <a:t>v</a:t>
            </a:r>
            <a:r>
              <a:rPr dirty="0" sz="650" spc="20" b="1">
                <a:solidFill>
                  <a:srgbClr val="7B7C7E"/>
                </a:solidFill>
                <a:latin typeface="Times New Roman"/>
                <a:cs typeface="Times New Roman"/>
              </a:rPr>
              <a:t>ate</a:t>
            </a:r>
            <a:r>
              <a:rPr dirty="0" sz="650" spc="300" b="1">
                <a:solidFill>
                  <a:srgbClr val="7B7C7E"/>
                </a:solidFill>
                <a:latin typeface="Times New Roman"/>
                <a:cs typeface="Times New Roman"/>
              </a:rPr>
              <a:t> </a:t>
            </a:r>
            <a:r>
              <a:rPr dirty="0" sz="650" spc="20" b="1">
                <a:solidFill>
                  <a:srgbClr val="7B7C7E"/>
                </a:solidFill>
                <a:latin typeface="Times New Roman"/>
                <a:cs typeface="Times New Roman"/>
              </a:rPr>
              <a:t>rsa</a:t>
            </a:r>
            <a:r>
              <a:rPr dirty="0" sz="650" spc="215" b="1">
                <a:solidFill>
                  <a:srgbClr val="7B7C7E"/>
                </a:solidFill>
                <a:latin typeface="Times New Roman"/>
                <a:cs typeface="Times New Roman"/>
              </a:rPr>
              <a:t> </a:t>
            </a:r>
            <a:r>
              <a:rPr dirty="0" sz="600" spc="20" b="1">
                <a:solidFill>
                  <a:srgbClr val="6B6B6E"/>
                </a:solidFill>
                <a:latin typeface="Times New Roman"/>
                <a:cs typeface="Times New Roman"/>
              </a:rPr>
              <a:t>ke</a:t>
            </a:r>
            <a:r>
              <a:rPr dirty="0" sz="600" spc="20" b="1">
                <a:solidFill>
                  <a:srgbClr val="8E8E91"/>
                </a:solidFill>
                <a:latin typeface="Times New Roman"/>
                <a:cs typeface="Times New Roman"/>
              </a:rPr>
              <a:t>y</a:t>
            </a:r>
            <a:r>
              <a:rPr dirty="0" sz="600" spc="265" b="1">
                <a:solidFill>
                  <a:srgbClr val="8E8E91"/>
                </a:solidFill>
                <a:latin typeface="Times New Roman"/>
                <a:cs typeface="Times New Roman"/>
              </a:rPr>
              <a:t> </a:t>
            </a:r>
            <a:r>
              <a:rPr dirty="0" sz="650" spc="30" b="1">
                <a:solidFill>
                  <a:srgbClr val="8E8E91"/>
                </a:solidFill>
                <a:latin typeface="Times New Roman"/>
                <a:cs typeface="Times New Roman"/>
              </a:rPr>
              <a:t>p</a:t>
            </a:r>
            <a:r>
              <a:rPr dirty="0" sz="650" spc="30" b="1">
                <a:solidFill>
                  <a:srgbClr val="57575B"/>
                </a:solidFill>
                <a:latin typeface="Times New Roman"/>
                <a:cs typeface="Times New Roman"/>
              </a:rPr>
              <a:t>a</a:t>
            </a:r>
            <a:r>
              <a:rPr dirty="0" sz="650" spc="30" b="1">
                <a:solidFill>
                  <a:srgbClr val="7B7C7E"/>
                </a:solidFill>
                <a:latin typeface="Times New Roman"/>
                <a:cs typeface="Times New Roman"/>
              </a:rPr>
              <a:t>ir.</a:t>
            </a:r>
            <a:endParaRPr sz="650">
              <a:latin typeface="Times New Roman"/>
              <a:cs typeface="Times New Roman"/>
            </a:endParaRPr>
          </a:p>
        </p:txBody>
      </p:sp>
      <p:sp>
        <p:nvSpPr>
          <p:cNvPr id="24" name="object 24" descr=""/>
          <p:cNvSpPr txBox="1"/>
          <p:nvPr/>
        </p:nvSpPr>
        <p:spPr>
          <a:xfrm>
            <a:off x="2032391" y="4235091"/>
            <a:ext cx="3709035" cy="5619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98120" marR="5080" indent="-186055">
              <a:lnSpc>
                <a:spcPct val="129800"/>
              </a:lnSpc>
              <a:spcBef>
                <a:spcPts val="100"/>
              </a:spcBef>
              <a:tabLst>
                <a:tab pos="198120" algn="l"/>
              </a:tabLst>
            </a:pPr>
            <a:r>
              <a:rPr dirty="0" sz="600" spc="10" b="1">
                <a:solidFill>
                  <a:srgbClr val="AAAAAC"/>
                </a:solidFill>
                <a:latin typeface="Arial"/>
                <a:cs typeface="Arial"/>
              </a:rPr>
              <a:t>3</a:t>
            </a:r>
            <a:r>
              <a:rPr dirty="0" sz="600" b="1">
                <a:solidFill>
                  <a:srgbClr val="AAAAAC"/>
                </a:solidFill>
                <a:latin typeface="Arial"/>
                <a:cs typeface="Arial"/>
              </a:rPr>
              <a:t>	</a:t>
            </a:r>
            <a:r>
              <a:rPr dirty="0" sz="650" spc="20">
                <a:solidFill>
                  <a:srgbClr val="8E8E91"/>
                </a:solidFill>
                <a:latin typeface="Arial"/>
                <a:cs typeface="Arial"/>
              </a:rPr>
              <a:t>When</a:t>
            </a:r>
            <a:r>
              <a:rPr dirty="0" sz="650" spc="-60">
                <a:solidFill>
                  <a:srgbClr val="8E8E91"/>
                </a:solidFill>
                <a:latin typeface="Arial"/>
                <a:cs typeface="Arial"/>
              </a:rPr>
              <a:t> </a:t>
            </a:r>
            <a:r>
              <a:rPr dirty="0" sz="650" spc="20">
                <a:solidFill>
                  <a:srgbClr val="8E8E91"/>
                </a:solidFill>
                <a:latin typeface="Arial"/>
                <a:cs typeface="Arial"/>
              </a:rPr>
              <a:t>you</a:t>
            </a:r>
            <a:r>
              <a:rPr dirty="0" sz="650" spc="20">
                <a:solidFill>
                  <a:srgbClr val="AAAAAC"/>
                </a:solidFill>
                <a:latin typeface="Arial"/>
                <a:cs typeface="Arial"/>
              </a:rPr>
              <a:t>'</a:t>
            </a:r>
            <a:r>
              <a:rPr dirty="0" sz="650" spc="20">
                <a:solidFill>
                  <a:srgbClr val="8E8E91"/>
                </a:solidFill>
                <a:latin typeface="Arial"/>
                <a:cs typeface="Arial"/>
              </a:rPr>
              <a:t>re p</a:t>
            </a:r>
            <a:r>
              <a:rPr dirty="0" sz="650" spc="20">
                <a:solidFill>
                  <a:srgbClr val="6B6B6E"/>
                </a:solidFill>
                <a:latin typeface="Arial"/>
                <a:cs typeface="Arial"/>
              </a:rPr>
              <a:t>r</a:t>
            </a:r>
            <a:r>
              <a:rPr dirty="0" sz="650" spc="20">
                <a:solidFill>
                  <a:srgbClr val="8E8E91"/>
                </a:solidFill>
                <a:latin typeface="Arial"/>
                <a:cs typeface="Arial"/>
              </a:rPr>
              <a:t>o</a:t>
            </a:r>
            <a:r>
              <a:rPr dirty="0" sz="650" spc="20">
                <a:solidFill>
                  <a:srgbClr val="6B6B6E"/>
                </a:solidFill>
                <a:latin typeface="Arial"/>
                <a:cs typeface="Arial"/>
              </a:rPr>
              <a:t>mp</a:t>
            </a:r>
            <a:r>
              <a:rPr dirty="0" sz="650" spc="20">
                <a:solidFill>
                  <a:srgbClr val="8E8E91"/>
                </a:solidFill>
                <a:latin typeface="Arial"/>
                <a:cs typeface="Arial"/>
              </a:rPr>
              <a:t>ted</a:t>
            </a:r>
            <a:r>
              <a:rPr dirty="0" sz="650" spc="105">
                <a:solidFill>
                  <a:srgbClr val="8E8E91"/>
                </a:solidFill>
                <a:latin typeface="Arial"/>
                <a:cs typeface="Arial"/>
              </a:rPr>
              <a:t> </a:t>
            </a:r>
            <a:r>
              <a:rPr dirty="0" sz="650" spc="20">
                <a:solidFill>
                  <a:srgbClr val="7B7C7E"/>
                </a:solidFill>
                <a:latin typeface="Arial"/>
                <a:cs typeface="Arial"/>
              </a:rPr>
              <a:t>to</a:t>
            </a:r>
            <a:r>
              <a:rPr dirty="0" sz="650" spc="110">
                <a:solidFill>
                  <a:srgbClr val="7B7C7E"/>
                </a:solidFill>
                <a:latin typeface="Arial"/>
                <a:cs typeface="Arial"/>
              </a:rPr>
              <a:t> </a:t>
            </a:r>
            <a:r>
              <a:rPr dirty="0" sz="650" spc="10">
                <a:solidFill>
                  <a:srgbClr val="AAAAAC"/>
                </a:solidFill>
                <a:latin typeface="Arial"/>
                <a:cs typeface="Arial"/>
              </a:rPr>
              <a:t>"</a:t>
            </a:r>
            <a:r>
              <a:rPr dirty="0" sz="650" spc="10">
                <a:solidFill>
                  <a:srgbClr val="6B6B6E"/>
                </a:solidFill>
                <a:latin typeface="Arial"/>
                <a:cs typeface="Arial"/>
              </a:rPr>
              <a:t>E</a:t>
            </a:r>
            <a:r>
              <a:rPr dirty="0" sz="650" spc="10">
                <a:solidFill>
                  <a:srgbClr val="8E8E91"/>
                </a:solidFill>
                <a:latin typeface="Arial"/>
                <a:cs typeface="Arial"/>
              </a:rPr>
              <a:t>nte</a:t>
            </a:r>
            <a:r>
              <a:rPr dirty="0" sz="650" spc="10">
                <a:solidFill>
                  <a:srgbClr val="6B6B6E"/>
                </a:solidFill>
                <a:latin typeface="Arial"/>
                <a:cs typeface="Arial"/>
              </a:rPr>
              <a:t>r </a:t>
            </a:r>
            <a:r>
              <a:rPr dirty="0" sz="650" spc="20">
                <a:solidFill>
                  <a:srgbClr val="7B7C7E"/>
                </a:solidFill>
                <a:latin typeface="Arial"/>
                <a:cs typeface="Arial"/>
              </a:rPr>
              <a:t>a</a:t>
            </a:r>
            <a:r>
              <a:rPr dirty="0" sz="650" spc="65">
                <a:solidFill>
                  <a:srgbClr val="7B7C7E"/>
                </a:solidFill>
                <a:latin typeface="Arial"/>
                <a:cs typeface="Arial"/>
              </a:rPr>
              <a:t> </a:t>
            </a:r>
            <a:r>
              <a:rPr dirty="0" sz="650" spc="20">
                <a:solidFill>
                  <a:srgbClr val="8E8E91"/>
                </a:solidFill>
                <a:latin typeface="Arial"/>
                <a:cs typeface="Arial"/>
              </a:rPr>
              <a:t>fi</a:t>
            </a:r>
            <a:r>
              <a:rPr dirty="0" sz="650" spc="20">
                <a:solidFill>
                  <a:srgbClr val="AAAAAC"/>
                </a:solidFill>
                <a:latin typeface="Arial"/>
                <a:cs typeface="Arial"/>
              </a:rPr>
              <a:t>l</a:t>
            </a:r>
            <a:r>
              <a:rPr dirty="0" sz="650" spc="20">
                <a:solidFill>
                  <a:srgbClr val="8E8E91"/>
                </a:solidFill>
                <a:latin typeface="Arial"/>
                <a:cs typeface="Arial"/>
              </a:rPr>
              <a:t>e</a:t>
            </a:r>
            <a:r>
              <a:rPr dirty="0" sz="650" spc="15">
                <a:solidFill>
                  <a:srgbClr val="8E8E91"/>
                </a:solidFill>
                <a:latin typeface="Arial"/>
                <a:cs typeface="Arial"/>
              </a:rPr>
              <a:t> </a:t>
            </a:r>
            <a:r>
              <a:rPr dirty="0" sz="650" spc="20">
                <a:solidFill>
                  <a:srgbClr val="6B6B6E"/>
                </a:solidFill>
                <a:latin typeface="Arial"/>
                <a:cs typeface="Arial"/>
              </a:rPr>
              <a:t>i</a:t>
            </a:r>
            <a:r>
              <a:rPr dirty="0" sz="650" spc="20">
                <a:solidFill>
                  <a:srgbClr val="8E8E91"/>
                </a:solidFill>
                <a:latin typeface="Arial"/>
                <a:cs typeface="Arial"/>
              </a:rPr>
              <a:t>n which</a:t>
            </a:r>
            <a:r>
              <a:rPr dirty="0" sz="650" spc="-10">
                <a:solidFill>
                  <a:srgbClr val="8E8E91"/>
                </a:solidFill>
                <a:latin typeface="Arial"/>
                <a:cs typeface="Arial"/>
              </a:rPr>
              <a:t> </a:t>
            </a:r>
            <a:r>
              <a:rPr dirty="0" sz="650" spc="20">
                <a:solidFill>
                  <a:srgbClr val="7B7C7E"/>
                </a:solidFill>
                <a:latin typeface="Arial"/>
                <a:cs typeface="Arial"/>
              </a:rPr>
              <a:t>to</a:t>
            </a:r>
            <a:r>
              <a:rPr dirty="0" sz="650" spc="70">
                <a:solidFill>
                  <a:srgbClr val="7B7C7E"/>
                </a:solidFill>
                <a:latin typeface="Arial"/>
                <a:cs typeface="Arial"/>
              </a:rPr>
              <a:t> </a:t>
            </a:r>
            <a:r>
              <a:rPr dirty="0" sz="650" spc="10">
                <a:solidFill>
                  <a:srgbClr val="7B7C7E"/>
                </a:solidFill>
                <a:latin typeface="Arial"/>
                <a:cs typeface="Arial"/>
              </a:rPr>
              <a:t>save</a:t>
            </a:r>
            <a:r>
              <a:rPr dirty="0" sz="650" spc="5">
                <a:solidFill>
                  <a:srgbClr val="7B7C7E"/>
                </a:solidFill>
                <a:latin typeface="Arial"/>
                <a:cs typeface="Arial"/>
              </a:rPr>
              <a:t> </a:t>
            </a:r>
            <a:r>
              <a:rPr dirty="0" sz="650" spc="20">
                <a:solidFill>
                  <a:srgbClr val="8E8E91"/>
                </a:solidFill>
                <a:latin typeface="Arial"/>
                <a:cs typeface="Arial"/>
              </a:rPr>
              <a:t>the</a:t>
            </a:r>
            <a:r>
              <a:rPr dirty="0" sz="650" spc="65">
                <a:solidFill>
                  <a:srgbClr val="8E8E91"/>
                </a:solidFill>
                <a:latin typeface="Arial"/>
                <a:cs typeface="Arial"/>
              </a:rPr>
              <a:t> </a:t>
            </a:r>
            <a:r>
              <a:rPr dirty="0" sz="650" spc="10">
                <a:solidFill>
                  <a:srgbClr val="7B7C7E"/>
                </a:solidFill>
                <a:latin typeface="Arial"/>
                <a:cs typeface="Arial"/>
              </a:rPr>
              <a:t>key</a:t>
            </a:r>
            <a:r>
              <a:rPr dirty="0" sz="650" spc="10">
                <a:solidFill>
                  <a:srgbClr val="AAAAAC"/>
                </a:solidFill>
                <a:latin typeface="Arial"/>
                <a:cs typeface="Arial"/>
              </a:rPr>
              <a:t>,"</a:t>
            </a:r>
            <a:r>
              <a:rPr dirty="0" sz="650" spc="65">
                <a:solidFill>
                  <a:srgbClr val="AAAAAC"/>
                </a:solidFill>
                <a:latin typeface="Arial"/>
                <a:cs typeface="Arial"/>
              </a:rPr>
              <a:t> </a:t>
            </a:r>
            <a:r>
              <a:rPr dirty="0" sz="650" spc="10">
                <a:solidFill>
                  <a:srgbClr val="6B6B6E"/>
                </a:solidFill>
                <a:latin typeface="Arial"/>
                <a:cs typeface="Arial"/>
              </a:rPr>
              <a:t>pr</a:t>
            </a:r>
            <a:r>
              <a:rPr dirty="0" sz="650" spc="10">
                <a:solidFill>
                  <a:srgbClr val="8E8E91"/>
                </a:solidFill>
                <a:latin typeface="Arial"/>
                <a:cs typeface="Arial"/>
              </a:rPr>
              <a:t>ess</a:t>
            </a:r>
            <a:r>
              <a:rPr dirty="0" sz="650" spc="5">
                <a:solidFill>
                  <a:srgbClr val="8E8E91"/>
                </a:solidFill>
                <a:latin typeface="Arial"/>
                <a:cs typeface="Arial"/>
              </a:rPr>
              <a:t> </a:t>
            </a:r>
            <a:r>
              <a:rPr dirty="0" sz="650" spc="10">
                <a:solidFill>
                  <a:srgbClr val="7B7C7E"/>
                </a:solidFill>
                <a:latin typeface="Arial"/>
                <a:cs typeface="Arial"/>
              </a:rPr>
              <a:t>Enter</a:t>
            </a:r>
            <a:r>
              <a:rPr dirty="0" sz="650" spc="10">
                <a:solidFill>
                  <a:srgbClr val="57575B"/>
                </a:solidFill>
                <a:latin typeface="Arial"/>
                <a:cs typeface="Arial"/>
              </a:rPr>
              <a:t>.</a:t>
            </a:r>
            <a:r>
              <a:rPr dirty="0" sz="650" spc="-50">
                <a:solidFill>
                  <a:srgbClr val="57575B"/>
                </a:solidFill>
                <a:latin typeface="Arial"/>
                <a:cs typeface="Arial"/>
              </a:rPr>
              <a:t> </a:t>
            </a:r>
            <a:r>
              <a:rPr dirty="0" sz="650" spc="10">
                <a:solidFill>
                  <a:srgbClr val="7B7C7E"/>
                </a:solidFill>
                <a:latin typeface="Arial"/>
                <a:cs typeface="Arial"/>
              </a:rPr>
              <a:t>This</a:t>
            </a:r>
            <a:r>
              <a:rPr dirty="0" sz="650" spc="-55">
                <a:solidFill>
                  <a:srgbClr val="7B7C7E"/>
                </a:solidFill>
                <a:latin typeface="Arial"/>
                <a:cs typeface="Arial"/>
              </a:rPr>
              <a:t> </a:t>
            </a:r>
            <a:r>
              <a:rPr dirty="0" sz="650" spc="-10">
                <a:solidFill>
                  <a:srgbClr val="7B7C7E"/>
                </a:solidFill>
                <a:latin typeface="Arial"/>
                <a:cs typeface="Arial"/>
              </a:rPr>
              <a:t>accepts</a:t>
            </a:r>
            <a:r>
              <a:rPr dirty="0" sz="650" spc="500">
                <a:solidFill>
                  <a:srgbClr val="7B7C7E"/>
                </a:solidFill>
                <a:latin typeface="Arial"/>
                <a:cs typeface="Arial"/>
              </a:rPr>
              <a:t> </a:t>
            </a:r>
            <a:r>
              <a:rPr dirty="0" sz="650">
                <a:solidFill>
                  <a:srgbClr val="7B7C7E"/>
                </a:solidFill>
                <a:latin typeface="Arial"/>
                <a:cs typeface="Arial"/>
              </a:rPr>
              <a:t>the</a:t>
            </a:r>
            <a:r>
              <a:rPr dirty="0" sz="650" spc="135">
                <a:solidFill>
                  <a:srgbClr val="7B7C7E"/>
                </a:solidFill>
                <a:latin typeface="Arial"/>
                <a:cs typeface="Arial"/>
              </a:rPr>
              <a:t> </a:t>
            </a:r>
            <a:r>
              <a:rPr dirty="0" sz="650">
                <a:solidFill>
                  <a:srgbClr val="8E8E91"/>
                </a:solidFill>
                <a:latin typeface="Arial"/>
                <a:cs typeface="Arial"/>
              </a:rPr>
              <a:t>d</a:t>
            </a:r>
            <a:r>
              <a:rPr dirty="0" sz="650">
                <a:solidFill>
                  <a:srgbClr val="6B6B6E"/>
                </a:solidFill>
                <a:latin typeface="Arial"/>
                <a:cs typeface="Arial"/>
              </a:rPr>
              <a:t>efault</a:t>
            </a:r>
            <a:r>
              <a:rPr dirty="0" sz="650" spc="195">
                <a:solidFill>
                  <a:srgbClr val="6B6B6E"/>
                </a:solidFill>
                <a:latin typeface="Arial"/>
                <a:cs typeface="Arial"/>
              </a:rPr>
              <a:t> </a:t>
            </a:r>
            <a:r>
              <a:rPr dirty="0" sz="650">
                <a:solidFill>
                  <a:srgbClr val="8E8E91"/>
                </a:solidFill>
                <a:latin typeface="Arial"/>
                <a:cs typeface="Arial"/>
              </a:rPr>
              <a:t>fil</a:t>
            </a:r>
            <a:r>
              <a:rPr dirty="0" sz="650">
                <a:solidFill>
                  <a:srgbClr val="6B6B6E"/>
                </a:solidFill>
                <a:latin typeface="Arial"/>
                <a:cs typeface="Arial"/>
              </a:rPr>
              <a:t>e</a:t>
            </a:r>
            <a:r>
              <a:rPr dirty="0" sz="650" spc="70">
                <a:solidFill>
                  <a:srgbClr val="6B6B6E"/>
                </a:solidFill>
                <a:latin typeface="Arial"/>
                <a:cs typeface="Arial"/>
              </a:rPr>
              <a:t> </a:t>
            </a:r>
            <a:r>
              <a:rPr dirty="0" sz="650" spc="-10">
                <a:solidFill>
                  <a:srgbClr val="6B6B6E"/>
                </a:solidFill>
                <a:latin typeface="Arial"/>
                <a:cs typeface="Arial"/>
              </a:rPr>
              <a:t>l</a:t>
            </a:r>
            <a:r>
              <a:rPr dirty="0" sz="650" spc="-10">
                <a:solidFill>
                  <a:srgbClr val="8E8E91"/>
                </a:solidFill>
                <a:latin typeface="Arial"/>
                <a:cs typeface="Arial"/>
              </a:rPr>
              <a:t>ocat</a:t>
            </a:r>
            <a:r>
              <a:rPr dirty="0" sz="650" spc="-10">
                <a:solidFill>
                  <a:srgbClr val="AAAAAC"/>
                </a:solidFill>
                <a:latin typeface="Arial"/>
                <a:cs typeface="Arial"/>
              </a:rPr>
              <a:t>i</a:t>
            </a:r>
            <a:r>
              <a:rPr dirty="0" sz="650" spc="-10">
                <a:solidFill>
                  <a:srgbClr val="8E8E91"/>
                </a:solidFill>
                <a:latin typeface="Arial"/>
                <a:cs typeface="Arial"/>
              </a:rPr>
              <a:t>on</a:t>
            </a:r>
            <a:r>
              <a:rPr dirty="0" sz="650" spc="-10">
                <a:solidFill>
                  <a:srgbClr val="6B6B6E"/>
                </a:solidFill>
                <a:latin typeface="Arial"/>
                <a:cs typeface="Arial"/>
              </a:rPr>
              <a:t>.</a:t>
            </a:r>
            <a:endParaRPr sz="6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700">
              <a:latin typeface="Arial"/>
              <a:cs typeface="Arial"/>
            </a:endParaRPr>
          </a:p>
          <a:p>
            <a:pPr marL="370205" indent="-80645">
              <a:lnSpc>
                <a:spcPct val="100000"/>
              </a:lnSpc>
              <a:spcBef>
                <a:spcPts val="615"/>
              </a:spcBef>
              <a:buClr>
                <a:srgbClr val="8E8E91"/>
              </a:buClr>
              <a:buSzPct val="108333"/>
              <a:buFont typeface="Arial"/>
              <a:buChar char="&gt;"/>
              <a:tabLst>
                <a:tab pos="370205" algn="l"/>
              </a:tabLst>
            </a:pPr>
            <a:r>
              <a:rPr dirty="0" sz="600" b="1">
                <a:solidFill>
                  <a:srgbClr val="AAAAAC"/>
                </a:solidFill>
                <a:latin typeface="Times New Roman"/>
                <a:cs typeface="Times New Roman"/>
              </a:rPr>
              <a:t>E</a:t>
            </a:r>
            <a:r>
              <a:rPr dirty="0" sz="600" b="1">
                <a:solidFill>
                  <a:srgbClr val="8E8E91"/>
                </a:solidFill>
                <a:latin typeface="Times New Roman"/>
                <a:cs typeface="Times New Roman"/>
              </a:rPr>
              <a:t>nter</a:t>
            </a:r>
            <a:r>
              <a:rPr dirty="0" sz="600" spc="245" b="1">
                <a:solidFill>
                  <a:srgbClr val="8E8E91"/>
                </a:solidFill>
                <a:latin typeface="Times New Roman"/>
                <a:cs typeface="Times New Roman"/>
              </a:rPr>
              <a:t> </a:t>
            </a:r>
            <a:r>
              <a:rPr dirty="0" sz="600" b="1">
                <a:solidFill>
                  <a:srgbClr val="8E8E91"/>
                </a:solidFill>
                <a:latin typeface="Times New Roman"/>
                <a:cs typeface="Times New Roman"/>
              </a:rPr>
              <a:t>a</a:t>
            </a:r>
            <a:r>
              <a:rPr dirty="0" sz="600" spc="260" b="1">
                <a:solidFill>
                  <a:srgbClr val="8E8E91"/>
                </a:solidFill>
                <a:latin typeface="Times New Roman"/>
                <a:cs typeface="Times New Roman"/>
              </a:rPr>
              <a:t> </a:t>
            </a:r>
            <a:r>
              <a:rPr dirty="0" sz="600" spc="120" b="1">
                <a:solidFill>
                  <a:srgbClr val="8E8E91"/>
                </a:solidFill>
                <a:latin typeface="Times New Roman"/>
                <a:cs typeface="Times New Roman"/>
              </a:rPr>
              <a:t>fi</a:t>
            </a:r>
            <a:r>
              <a:rPr dirty="0" sz="600" spc="120" b="1">
                <a:solidFill>
                  <a:srgbClr val="AAAAAC"/>
                </a:solidFill>
                <a:latin typeface="Times New Roman"/>
                <a:cs typeface="Times New Roman"/>
              </a:rPr>
              <a:t>le</a:t>
            </a:r>
            <a:r>
              <a:rPr dirty="0" sz="600" spc="320" b="1">
                <a:solidFill>
                  <a:srgbClr val="AAAAAC"/>
                </a:solidFill>
                <a:latin typeface="Times New Roman"/>
                <a:cs typeface="Times New Roman"/>
              </a:rPr>
              <a:t> </a:t>
            </a:r>
            <a:r>
              <a:rPr dirty="0" sz="600" spc="150" b="1">
                <a:solidFill>
                  <a:srgbClr val="7B7C7E"/>
                </a:solidFill>
                <a:latin typeface="Times New Roman"/>
                <a:cs typeface="Times New Roman"/>
              </a:rPr>
              <a:t>in</a:t>
            </a:r>
            <a:r>
              <a:rPr dirty="0" sz="600" b="1">
                <a:solidFill>
                  <a:srgbClr val="7B7C7E"/>
                </a:solidFill>
                <a:latin typeface="Times New Roman"/>
                <a:cs typeface="Times New Roman"/>
              </a:rPr>
              <a:t> </a:t>
            </a:r>
            <a:r>
              <a:rPr dirty="0" sz="600" b="1">
                <a:solidFill>
                  <a:srgbClr val="8E8E91"/>
                </a:solidFill>
                <a:latin typeface="Times New Roman"/>
                <a:cs typeface="Times New Roman"/>
              </a:rPr>
              <a:t>w</a:t>
            </a:r>
            <a:r>
              <a:rPr dirty="0" sz="600" b="1">
                <a:solidFill>
                  <a:srgbClr val="AAAAAC"/>
                </a:solidFill>
                <a:latin typeface="Times New Roman"/>
                <a:cs typeface="Times New Roman"/>
              </a:rPr>
              <a:t>h</a:t>
            </a:r>
            <a:r>
              <a:rPr dirty="0" sz="600" b="1">
                <a:solidFill>
                  <a:srgbClr val="8E8E91"/>
                </a:solidFill>
                <a:latin typeface="Times New Roman"/>
                <a:cs typeface="Times New Roman"/>
              </a:rPr>
              <a:t>i</a:t>
            </a:r>
            <a:r>
              <a:rPr dirty="0" sz="600" b="1">
                <a:solidFill>
                  <a:srgbClr val="AAAAAC"/>
                </a:solidFill>
                <a:latin typeface="Times New Roman"/>
                <a:cs typeface="Times New Roman"/>
              </a:rPr>
              <a:t>c</a:t>
            </a:r>
            <a:r>
              <a:rPr dirty="0" sz="600" b="1">
                <a:solidFill>
                  <a:srgbClr val="8E8E91"/>
                </a:solidFill>
                <a:latin typeface="Times New Roman"/>
                <a:cs typeface="Times New Roman"/>
              </a:rPr>
              <a:t>h</a:t>
            </a:r>
            <a:r>
              <a:rPr dirty="0" sz="600" spc="245" b="1">
                <a:solidFill>
                  <a:srgbClr val="8E8E91"/>
                </a:solidFill>
                <a:latin typeface="Times New Roman"/>
                <a:cs typeface="Times New Roman"/>
              </a:rPr>
              <a:t> </a:t>
            </a:r>
            <a:r>
              <a:rPr dirty="0" sz="600" b="1">
                <a:solidFill>
                  <a:srgbClr val="8E8E91"/>
                </a:solidFill>
                <a:latin typeface="Times New Roman"/>
                <a:cs typeface="Times New Roman"/>
              </a:rPr>
              <a:t>t</a:t>
            </a:r>
            <a:r>
              <a:rPr dirty="0" sz="600" b="1">
                <a:solidFill>
                  <a:srgbClr val="AAAAAC"/>
                </a:solidFill>
                <a:latin typeface="Times New Roman"/>
                <a:cs typeface="Times New Roman"/>
              </a:rPr>
              <a:t>o</a:t>
            </a:r>
            <a:r>
              <a:rPr dirty="0" sz="600" spc="380" b="1">
                <a:solidFill>
                  <a:srgbClr val="AAAAAC"/>
                </a:solidFill>
                <a:latin typeface="Times New Roman"/>
                <a:cs typeface="Times New Roman"/>
              </a:rPr>
              <a:t> </a:t>
            </a:r>
            <a:r>
              <a:rPr dirty="0" sz="600" b="1">
                <a:solidFill>
                  <a:srgbClr val="AAAAAC"/>
                </a:solidFill>
                <a:latin typeface="Times New Roman"/>
                <a:cs typeface="Times New Roman"/>
              </a:rPr>
              <a:t>s</a:t>
            </a:r>
            <a:r>
              <a:rPr dirty="0" sz="600" b="1">
                <a:solidFill>
                  <a:srgbClr val="8E8E91"/>
                </a:solidFill>
                <a:latin typeface="Times New Roman"/>
                <a:cs typeface="Times New Roman"/>
              </a:rPr>
              <a:t>av</a:t>
            </a:r>
            <a:r>
              <a:rPr dirty="0" sz="600" b="1">
                <a:solidFill>
                  <a:srgbClr val="AAAAAC"/>
                </a:solidFill>
                <a:latin typeface="Times New Roman"/>
                <a:cs typeface="Times New Roman"/>
              </a:rPr>
              <a:t>e</a:t>
            </a:r>
            <a:r>
              <a:rPr dirty="0" sz="600" spc="375" b="1">
                <a:solidFill>
                  <a:srgbClr val="AAAAAC"/>
                </a:solidFill>
                <a:latin typeface="Times New Roman"/>
                <a:cs typeface="Times New Roman"/>
              </a:rPr>
              <a:t> </a:t>
            </a:r>
            <a:r>
              <a:rPr dirty="0" sz="600" b="1">
                <a:solidFill>
                  <a:srgbClr val="AAAAAC"/>
                </a:solidFill>
                <a:latin typeface="Times New Roman"/>
                <a:cs typeface="Times New Roman"/>
              </a:rPr>
              <a:t>t</a:t>
            </a:r>
            <a:r>
              <a:rPr dirty="0" sz="600" b="1">
                <a:solidFill>
                  <a:srgbClr val="7B7C7E"/>
                </a:solidFill>
                <a:latin typeface="Times New Roman"/>
                <a:cs typeface="Times New Roman"/>
              </a:rPr>
              <a:t>h</a:t>
            </a:r>
            <a:r>
              <a:rPr dirty="0" sz="600" b="1">
                <a:solidFill>
                  <a:srgbClr val="AAAAAC"/>
                </a:solidFill>
                <a:latin typeface="Times New Roman"/>
                <a:cs typeface="Times New Roman"/>
              </a:rPr>
              <a:t>e</a:t>
            </a:r>
            <a:r>
              <a:rPr dirty="0" sz="600" spc="320" b="1">
                <a:solidFill>
                  <a:srgbClr val="AAAAAC"/>
                </a:solidFill>
                <a:latin typeface="Times New Roman"/>
                <a:cs typeface="Times New Roman"/>
              </a:rPr>
              <a:t> </a:t>
            </a:r>
            <a:r>
              <a:rPr dirty="0" sz="600" b="1">
                <a:solidFill>
                  <a:srgbClr val="8E8E91"/>
                </a:solidFill>
                <a:latin typeface="Times New Roman"/>
                <a:cs typeface="Times New Roman"/>
              </a:rPr>
              <a:t>k</a:t>
            </a:r>
            <a:r>
              <a:rPr dirty="0" sz="600" b="1">
                <a:solidFill>
                  <a:srgbClr val="AAAAAC"/>
                </a:solidFill>
                <a:latin typeface="Times New Roman"/>
                <a:cs typeface="Times New Roman"/>
              </a:rPr>
              <a:t>e</a:t>
            </a:r>
            <a:r>
              <a:rPr dirty="0" sz="600" b="1">
                <a:solidFill>
                  <a:srgbClr val="8E8E91"/>
                </a:solidFill>
                <a:latin typeface="Times New Roman"/>
                <a:cs typeface="Times New Roman"/>
              </a:rPr>
              <a:t>y</a:t>
            </a:r>
            <a:r>
              <a:rPr dirty="0" sz="600" spc="325" b="1">
                <a:solidFill>
                  <a:srgbClr val="8E8E91"/>
                </a:solidFill>
                <a:latin typeface="Times New Roman"/>
                <a:cs typeface="Times New Roman"/>
              </a:rPr>
              <a:t> </a:t>
            </a:r>
            <a:r>
              <a:rPr dirty="0" sz="600" spc="70" b="1">
                <a:solidFill>
                  <a:srgbClr val="AAAAAC"/>
                </a:solidFill>
                <a:latin typeface="Times New Roman"/>
                <a:cs typeface="Times New Roman"/>
              </a:rPr>
              <a:t>(/</a:t>
            </a:r>
            <a:r>
              <a:rPr dirty="0" sz="600" spc="70" b="1">
                <a:solidFill>
                  <a:srgbClr val="8E8E91"/>
                </a:solidFill>
                <a:latin typeface="Times New Roman"/>
                <a:cs typeface="Times New Roman"/>
              </a:rPr>
              <a:t>c</a:t>
            </a:r>
            <a:r>
              <a:rPr dirty="0" sz="600" spc="70" b="1">
                <a:solidFill>
                  <a:srgbClr val="AAAAAC"/>
                </a:solidFill>
                <a:latin typeface="Times New Roman"/>
                <a:cs typeface="Times New Roman"/>
              </a:rPr>
              <a:t>/</a:t>
            </a:r>
            <a:r>
              <a:rPr dirty="0" sz="600" spc="70" b="1">
                <a:solidFill>
                  <a:srgbClr val="8E8E91"/>
                </a:solidFill>
                <a:latin typeface="Times New Roman"/>
                <a:cs typeface="Times New Roman"/>
              </a:rPr>
              <a:t>U</a:t>
            </a:r>
            <a:r>
              <a:rPr dirty="0" sz="600" spc="70" b="1">
                <a:solidFill>
                  <a:srgbClr val="AAAAAC"/>
                </a:solidFill>
                <a:latin typeface="Times New Roman"/>
                <a:cs typeface="Times New Roman"/>
              </a:rPr>
              <a:t>se</a:t>
            </a:r>
            <a:r>
              <a:rPr dirty="0" sz="600" spc="70" b="1">
                <a:solidFill>
                  <a:srgbClr val="8E8E91"/>
                </a:solidFill>
                <a:latin typeface="Times New Roman"/>
                <a:cs typeface="Times New Roman"/>
              </a:rPr>
              <a:t>r</a:t>
            </a:r>
            <a:r>
              <a:rPr dirty="0" sz="600" spc="70" b="1">
                <a:solidFill>
                  <a:srgbClr val="AAAAAC"/>
                </a:solidFill>
                <a:latin typeface="Times New Roman"/>
                <a:cs typeface="Times New Roman"/>
              </a:rPr>
              <a:t>s/</a:t>
            </a:r>
            <a:r>
              <a:rPr dirty="0" sz="600" spc="70" b="1">
                <a:solidFill>
                  <a:srgbClr val="8E8E91"/>
                </a:solidFill>
                <a:latin typeface="Times New Roman"/>
                <a:cs typeface="Times New Roman"/>
              </a:rPr>
              <a:t>you</a:t>
            </a:r>
            <a:r>
              <a:rPr dirty="0" sz="600" spc="70" b="1">
                <a:solidFill>
                  <a:srgbClr val="AAAAAC"/>
                </a:solidFill>
                <a:latin typeface="Times New Roman"/>
                <a:cs typeface="Times New Roman"/>
              </a:rPr>
              <a:t>/</a:t>
            </a:r>
            <a:r>
              <a:rPr dirty="0" sz="600" spc="70" b="1">
                <a:solidFill>
                  <a:srgbClr val="030305"/>
                </a:solidFill>
                <a:latin typeface="Times New Roman"/>
                <a:cs typeface="Times New Roman"/>
              </a:rPr>
              <a:t>.</a:t>
            </a:r>
            <a:r>
              <a:rPr dirty="0" sz="600" spc="70" b="1">
                <a:solidFill>
                  <a:srgbClr val="AAAAAC"/>
                </a:solidFill>
                <a:latin typeface="Times New Roman"/>
                <a:cs typeface="Times New Roman"/>
              </a:rPr>
              <a:t>ssh/</a:t>
            </a:r>
            <a:r>
              <a:rPr dirty="0" sz="600" spc="70" b="1">
                <a:solidFill>
                  <a:srgbClr val="8E8E91"/>
                </a:solidFill>
                <a:latin typeface="Times New Roman"/>
                <a:cs typeface="Times New Roman"/>
              </a:rPr>
              <a:t>id_r</a:t>
            </a:r>
            <a:r>
              <a:rPr dirty="0" sz="600" spc="70" b="1">
                <a:solidFill>
                  <a:srgbClr val="AAAAAC"/>
                </a:solidFill>
                <a:latin typeface="Times New Roman"/>
                <a:cs typeface="Times New Roman"/>
              </a:rPr>
              <a:t>s</a:t>
            </a:r>
            <a:r>
              <a:rPr dirty="0" sz="600" spc="70" b="1">
                <a:solidFill>
                  <a:srgbClr val="8E8E91"/>
                </a:solidFill>
                <a:latin typeface="Times New Roman"/>
                <a:cs typeface="Times New Roman"/>
              </a:rPr>
              <a:t>a)</a:t>
            </a:r>
            <a:r>
              <a:rPr dirty="0" sz="600" spc="70" b="1">
                <a:solidFill>
                  <a:srgbClr val="57575B"/>
                </a:solidFill>
                <a:latin typeface="Times New Roman"/>
                <a:cs typeface="Times New Roman"/>
              </a:rPr>
              <a:t>:</a:t>
            </a:r>
            <a:r>
              <a:rPr dirty="0" sz="600" spc="70" b="1">
                <a:solidFill>
                  <a:srgbClr val="8E8E91"/>
                </a:solidFill>
                <a:latin typeface="Times New Roman"/>
                <a:cs typeface="Times New Roman"/>
              </a:rPr>
              <a:t>[Pr</a:t>
            </a:r>
            <a:r>
              <a:rPr dirty="0" sz="600" spc="70" b="1">
                <a:solidFill>
                  <a:srgbClr val="AAAAAC"/>
                </a:solidFill>
                <a:latin typeface="Times New Roman"/>
                <a:cs typeface="Times New Roman"/>
              </a:rPr>
              <a:t>ess</a:t>
            </a:r>
            <a:r>
              <a:rPr dirty="0" sz="600" spc="360" b="1">
                <a:solidFill>
                  <a:srgbClr val="AAAAAC"/>
                </a:solidFill>
                <a:latin typeface="Times New Roman"/>
                <a:cs typeface="Times New Roman"/>
              </a:rPr>
              <a:t> </a:t>
            </a:r>
            <a:r>
              <a:rPr dirty="0" sz="650" spc="40" b="1" i="1">
                <a:solidFill>
                  <a:srgbClr val="AAAAAC"/>
                </a:solidFill>
                <a:latin typeface="Times New Roman"/>
                <a:cs typeface="Times New Roman"/>
              </a:rPr>
              <a:t>e</a:t>
            </a:r>
            <a:r>
              <a:rPr dirty="0" sz="650" spc="40" b="1" i="1">
                <a:solidFill>
                  <a:srgbClr val="8E8E91"/>
                </a:solidFill>
                <a:latin typeface="Times New Roman"/>
                <a:cs typeface="Times New Roman"/>
              </a:rPr>
              <a:t>nter]</a:t>
            </a:r>
            <a:endParaRPr sz="650">
              <a:latin typeface="Times New Roman"/>
              <a:cs typeface="Times New Roman"/>
            </a:endParaRPr>
          </a:p>
        </p:txBody>
      </p:sp>
      <p:sp>
        <p:nvSpPr>
          <p:cNvPr id="25" name="object 25" descr=""/>
          <p:cNvSpPr txBox="1"/>
          <p:nvPr/>
        </p:nvSpPr>
        <p:spPr>
          <a:xfrm>
            <a:off x="2033840" y="5051138"/>
            <a:ext cx="3841115" cy="53530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92405" marR="78740" indent="-180340">
              <a:lnSpc>
                <a:spcPct val="129800"/>
              </a:lnSpc>
              <a:spcBef>
                <a:spcPts val="100"/>
              </a:spcBef>
              <a:tabLst>
                <a:tab pos="198120" algn="l"/>
              </a:tabLst>
            </a:pPr>
            <a:r>
              <a:rPr dirty="0" sz="600" spc="10" b="1">
                <a:solidFill>
                  <a:srgbClr val="8E8E91"/>
                </a:solidFill>
                <a:latin typeface="Arial"/>
                <a:cs typeface="Arial"/>
              </a:rPr>
              <a:t>4</a:t>
            </a:r>
            <a:r>
              <a:rPr dirty="0" sz="600" b="1">
                <a:solidFill>
                  <a:srgbClr val="8E8E91"/>
                </a:solidFill>
                <a:latin typeface="Arial"/>
                <a:cs typeface="Arial"/>
              </a:rPr>
              <a:t>		</a:t>
            </a:r>
            <a:r>
              <a:rPr dirty="0" sz="650" spc="55">
                <a:solidFill>
                  <a:srgbClr val="8E8E91"/>
                </a:solidFill>
                <a:latin typeface="Arial"/>
                <a:cs typeface="Arial"/>
              </a:rPr>
              <a:t>At</a:t>
            </a:r>
            <a:r>
              <a:rPr dirty="0" sz="650" spc="45">
                <a:solidFill>
                  <a:srgbClr val="8E8E91"/>
                </a:solidFill>
                <a:latin typeface="Arial"/>
                <a:cs typeface="Arial"/>
              </a:rPr>
              <a:t> </a:t>
            </a:r>
            <a:r>
              <a:rPr dirty="0" sz="650" spc="50">
                <a:solidFill>
                  <a:srgbClr val="7B7C7E"/>
                </a:solidFill>
                <a:latin typeface="Arial"/>
                <a:cs typeface="Arial"/>
              </a:rPr>
              <a:t>the</a:t>
            </a:r>
            <a:r>
              <a:rPr dirty="0" sz="650" spc="20">
                <a:solidFill>
                  <a:srgbClr val="7B7C7E"/>
                </a:solidFill>
                <a:latin typeface="Arial"/>
                <a:cs typeface="Arial"/>
              </a:rPr>
              <a:t> </a:t>
            </a:r>
            <a:r>
              <a:rPr dirty="0" sz="650">
                <a:solidFill>
                  <a:srgbClr val="7B7C7E"/>
                </a:solidFill>
                <a:latin typeface="Arial"/>
                <a:cs typeface="Arial"/>
              </a:rPr>
              <a:t>prompt</a:t>
            </a:r>
            <a:r>
              <a:rPr dirty="0" sz="650">
                <a:solidFill>
                  <a:srgbClr val="AAAAAC"/>
                </a:solidFill>
                <a:latin typeface="Arial"/>
                <a:cs typeface="Arial"/>
              </a:rPr>
              <a:t>,</a:t>
            </a:r>
            <a:r>
              <a:rPr dirty="0" sz="650" spc="85">
                <a:solidFill>
                  <a:srgbClr val="AAAAAC"/>
                </a:solidFill>
                <a:latin typeface="Arial"/>
                <a:cs typeface="Arial"/>
              </a:rPr>
              <a:t> </a:t>
            </a:r>
            <a:r>
              <a:rPr dirty="0" sz="650">
                <a:solidFill>
                  <a:srgbClr val="8E8E91"/>
                </a:solidFill>
                <a:latin typeface="Arial"/>
                <a:cs typeface="Arial"/>
              </a:rPr>
              <a:t>type</a:t>
            </a:r>
            <a:r>
              <a:rPr dirty="0" sz="650" spc="55">
                <a:solidFill>
                  <a:srgbClr val="8E8E91"/>
                </a:solidFill>
                <a:latin typeface="Arial"/>
                <a:cs typeface="Arial"/>
              </a:rPr>
              <a:t> a</a:t>
            </a:r>
            <a:r>
              <a:rPr dirty="0" sz="650" spc="5">
                <a:solidFill>
                  <a:srgbClr val="8E8E91"/>
                </a:solidFill>
                <a:latin typeface="Arial"/>
                <a:cs typeface="Arial"/>
              </a:rPr>
              <a:t> </a:t>
            </a:r>
            <a:r>
              <a:rPr dirty="0" sz="650">
                <a:solidFill>
                  <a:srgbClr val="7B7C7E"/>
                </a:solidFill>
                <a:latin typeface="Arial"/>
                <a:cs typeface="Arial"/>
              </a:rPr>
              <a:t>secure</a:t>
            </a:r>
            <a:r>
              <a:rPr dirty="0" sz="650" spc="-10">
                <a:solidFill>
                  <a:srgbClr val="7B7C7E"/>
                </a:solidFill>
                <a:latin typeface="Arial"/>
                <a:cs typeface="Arial"/>
              </a:rPr>
              <a:t> </a:t>
            </a:r>
            <a:r>
              <a:rPr dirty="0" sz="650">
                <a:solidFill>
                  <a:srgbClr val="8E8E91"/>
                </a:solidFill>
                <a:latin typeface="Arial"/>
                <a:cs typeface="Arial"/>
              </a:rPr>
              <a:t>pa</a:t>
            </a:r>
            <a:r>
              <a:rPr dirty="0" sz="650">
                <a:solidFill>
                  <a:srgbClr val="6B6B6E"/>
                </a:solidFill>
                <a:latin typeface="Arial"/>
                <a:cs typeface="Arial"/>
              </a:rPr>
              <a:t>ss</a:t>
            </a:r>
            <a:r>
              <a:rPr dirty="0" sz="650">
                <a:solidFill>
                  <a:srgbClr val="8E8E91"/>
                </a:solidFill>
                <a:latin typeface="Arial"/>
                <a:cs typeface="Arial"/>
              </a:rPr>
              <a:t>phrase.</a:t>
            </a:r>
            <a:r>
              <a:rPr dirty="0" sz="650" spc="95">
                <a:solidFill>
                  <a:srgbClr val="8E8E91"/>
                </a:solidFill>
                <a:latin typeface="Arial"/>
                <a:cs typeface="Arial"/>
              </a:rPr>
              <a:t> </a:t>
            </a:r>
            <a:r>
              <a:rPr dirty="0" sz="650">
                <a:solidFill>
                  <a:srgbClr val="7B7C7E"/>
                </a:solidFill>
                <a:latin typeface="Arial"/>
                <a:cs typeface="Arial"/>
              </a:rPr>
              <a:t>For</a:t>
            </a:r>
            <a:r>
              <a:rPr dirty="0" sz="650" spc="70">
                <a:solidFill>
                  <a:srgbClr val="7B7C7E"/>
                </a:solidFill>
                <a:latin typeface="Arial"/>
                <a:cs typeface="Arial"/>
              </a:rPr>
              <a:t> </a:t>
            </a:r>
            <a:r>
              <a:rPr dirty="0" sz="650">
                <a:solidFill>
                  <a:srgbClr val="8E8E91"/>
                </a:solidFill>
                <a:latin typeface="Arial"/>
                <a:cs typeface="Arial"/>
              </a:rPr>
              <a:t>more</a:t>
            </a:r>
            <a:r>
              <a:rPr dirty="0" sz="650" spc="105">
                <a:solidFill>
                  <a:srgbClr val="8E8E91"/>
                </a:solidFill>
                <a:latin typeface="Arial"/>
                <a:cs typeface="Arial"/>
              </a:rPr>
              <a:t> </a:t>
            </a:r>
            <a:r>
              <a:rPr dirty="0" sz="650">
                <a:solidFill>
                  <a:srgbClr val="3B3B3F"/>
                </a:solidFill>
                <a:latin typeface="Arial"/>
                <a:cs typeface="Arial"/>
              </a:rPr>
              <a:t>i</a:t>
            </a:r>
            <a:r>
              <a:rPr dirty="0" sz="650">
                <a:solidFill>
                  <a:srgbClr val="7B7C7E"/>
                </a:solidFill>
                <a:latin typeface="Arial"/>
                <a:cs typeface="Arial"/>
              </a:rPr>
              <a:t>nformation</a:t>
            </a:r>
            <a:r>
              <a:rPr dirty="0" sz="650">
                <a:solidFill>
                  <a:srgbClr val="AAAAAC"/>
                </a:solidFill>
                <a:latin typeface="Arial"/>
                <a:cs typeface="Arial"/>
              </a:rPr>
              <a:t>,</a:t>
            </a:r>
            <a:r>
              <a:rPr dirty="0" sz="650" spc="70">
                <a:solidFill>
                  <a:srgbClr val="AAAAAC"/>
                </a:solidFill>
                <a:latin typeface="Arial"/>
                <a:cs typeface="Arial"/>
              </a:rPr>
              <a:t> </a:t>
            </a:r>
            <a:r>
              <a:rPr dirty="0" sz="650">
                <a:solidFill>
                  <a:srgbClr val="8E8E91"/>
                </a:solidFill>
                <a:latin typeface="Arial"/>
                <a:cs typeface="Arial"/>
              </a:rPr>
              <a:t>see</a:t>
            </a:r>
            <a:r>
              <a:rPr dirty="0" sz="650" spc="-30">
                <a:solidFill>
                  <a:srgbClr val="8E8E91"/>
                </a:solidFill>
                <a:latin typeface="Arial"/>
                <a:cs typeface="Arial"/>
              </a:rPr>
              <a:t> </a:t>
            </a:r>
            <a:r>
              <a:rPr dirty="0" sz="650" spc="50">
                <a:solidFill>
                  <a:srgbClr val="AAAAAC"/>
                </a:solidFill>
                <a:latin typeface="Arial"/>
                <a:cs typeface="Arial"/>
              </a:rPr>
              <a:t>·</a:t>
            </a:r>
            <a:r>
              <a:rPr dirty="0" sz="650" spc="50">
                <a:solidFill>
                  <a:srgbClr val="7C93B5"/>
                </a:solidFill>
                <a:latin typeface="Arial"/>
                <a:cs typeface="Arial"/>
              </a:rPr>
              <a:t>working</a:t>
            </a:r>
            <a:r>
              <a:rPr dirty="0" sz="650" spc="180">
                <a:solidFill>
                  <a:srgbClr val="7C93B5"/>
                </a:solidFill>
                <a:latin typeface="Arial"/>
                <a:cs typeface="Arial"/>
              </a:rPr>
              <a:t> </a:t>
            </a:r>
            <a:r>
              <a:rPr dirty="0" sz="650" spc="55">
                <a:solidFill>
                  <a:srgbClr val="7C93B5"/>
                </a:solidFill>
                <a:latin typeface="Arial"/>
                <a:cs typeface="Arial"/>
              </a:rPr>
              <a:t>with</a:t>
            </a:r>
            <a:r>
              <a:rPr dirty="0" sz="650" spc="70">
                <a:solidFill>
                  <a:srgbClr val="7C93B5"/>
                </a:solidFill>
                <a:latin typeface="Arial"/>
                <a:cs typeface="Arial"/>
              </a:rPr>
              <a:t> </a:t>
            </a:r>
            <a:r>
              <a:rPr dirty="0" sz="650" spc="-30">
                <a:solidFill>
                  <a:srgbClr val="8EA1C4"/>
                </a:solidFill>
                <a:latin typeface="Arial"/>
                <a:cs typeface="Arial"/>
              </a:rPr>
              <a:t>SSH</a:t>
            </a:r>
            <a:r>
              <a:rPr dirty="0" sz="650" spc="-5">
                <a:solidFill>
                  <a:srgbClr val="8EA1C4"/>
                </a:solidFill>
                <a:latin typeface="Arial"/>
                <a:cs typeface="Arial"/>
              </a:rPr>
              <a:t> </a:t>
            </a:r>
            <a:r>
              <a:rPr dirty="0" sz="650" spc="-25">
                <a:solidFill>
                  <a:srgbClr val="7C93B5"/>
                </a:solidFill>
                <a:latin typeface="Arial"/>
                <a:cs typeface="Arial"/>
              </a:rPr>
              <a:t>key</a:t>
            </a:r>
            <a:r>
              <a:rPr dirty="0" sz="650" spc="500">
                <a:solidFill>
                  <a:srgbClr val="7C93B5"/>
                </a:solidFill>
                <a:latin typeface="Arial"/>
                <a:cs typeface="Arial"/>
              </a:rPr>
              <a:t> </a:t>
            </a:r>
            <a:r>
              <a:rPr dirty="0" sz="650" spc="-10">
                <a:solidFill>
                  <a:srgbClr val="8EA1C4"/>
                </a:solidFill>
                <a:latin typeface="Arial"/>
                <a:cs typeface="Arial"/>
              </a:rPr>
              <a:t>passphrases</a:t>
            </a:r>
            <a:r>
              <a:rPr dirty="0" sz="650" spc="-10">
                <a:solidFill>
                  <a:srgbClr val="AAAAAC"/>
                </a:solidFill>
                <a:latin typeface="Arial"/>
                <a:cs typeface="Arial"/>
              </a:rPr>
              <a:t>"</a:t>
            </a:r>
            <a:r>
              <a:rPr dirty="0" sz="650" spc="-10">
                <a:solidFill>
                  <a:srgbClr val="030305"/>
                </a:solidFill>
                <a:latin typeface="Arial"/>
                <a:cs typeface="Arial"/>
              </a:rPr>
              <a:t>.</a:t>
            </a:r>
            <a:endParaRPr sz="6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000">
              <a:latin typeface="Arial"/>
              <a:cs typeface="Arial"/>
            </a:endParaRPr>
          </a:p>
          <a:p>
            <a:pPr marL="374015" indent="-86360">
              <a:lnSpc>
                <a:spcPct val="100000"/>
              </a:lnSpc>
              <a:buSzPct val="107692"/>
              <a:buFont typeface="Arial"/>
              <a:buChar char="&gt;"/>
              <a:tabLst>
                <a:tab pos="374015" algn="l"/>
              </a:tabLst>
            </a:pPr>
            <a:r>
              <a:rPr dirty="0" sz="650" spc="10" b="1">
                <a:solidFill>
                  <a:srgbClr val="8E8E91"/>
                </a:solidFill>
                <a:latin typeface="Times New Roman"/>
                <a:cs typeface="Times New Roman"/>
              </a:rPr>
              <a:t>Ent</a:t>
            </a:r>
            <a:r>
              <a:rPr dirty="0" sz="650" spc="10" b="1">
                <a:solidFill>
                  <a:srgbClr val="6B6B6E"/>
                </a:solidFill>
                <a:latin typeface="Times New Roman"/>
                <a:cs typeface="Times New Roman"/>
              </a:rPr>
              <a:t>e</a:t>
            </a:r>
            <a:r>
              <a:rPr dirty="0" sz="650" spc="10" b="1">
                <a:solidFill>
                  <a:srgbClr val="8E8E91"/>
                </a:solidFill>
                <a:latin typeface="Times New Roman"/>
                <a:cs typeface="Times New Roman"/>
              </a:rPr>
              <a:t>r</a:t>
            </a:r>
            <a:r>
              <a:rPr dirty="0" sz="650" spc="185" b="1">
                <a:solidFill>
                  <a:srgbClr val="8E8E91"/>
                </a:solidFill>
                <a:latin typeface="Times New Roman"/>
                <a:cs typeface="Times New Roman"/>
              </a:rPr>
              <a:t> </a:t>
            </a:r>
            <a:r>
              <a:rPr dirty="0" sz="650" spc="10" b="1">
                <a:solidFill>
                  <a:srgbClr val="8E8E91"/>
                </a:solidFill>
                <a:latin typeface="Times New Roman"/>
                <a:cs typeface="Times New Roman"/>
              </a:rPr>
              <a:t>p</a:t>
            </a:r>
            <a:r>
              <a:rPr dirty="0" sz="650" spc="10" b="1">
                <a:solidFill>
                  <a:srgbClr val="6B6B6E"/>
                </a:solidFill>
                <a:latin typeface="Times New Roman"/>
                <a:cs typeface="Times New Roman"/>
              </a:rPr>
              <a:t>ass</a:t>
            </a:r>
            <a:r>
              <a:rPr dirty="0" sz="650" spc="10" b="1">
                <a:solidFill>
                  <a:srgbClr val="8E8E91"/>
                </a:solidFill>
                <a:latin typeface="Times New Roman"/>
                <a:cs typeface="Times New Roman"/>
              </a:rPr>
              <a:t>phras</a:t>
            </a:r>
            <a:r>
              <a:rPr dirty="0" sz="650" spc="10" b="1">
                <a:solidFill>
                  <a:srgbClr val="6B6B6E"/>
                </a:solidFill>
                <a:latin typeface="Times New Roman"/>
                <a:cs typeface="Times New Roman"/>
              </a:rPr>
              <a:t>e</a:t>
            </a:r>
            <a:r>
              <a:rPr dirty="0" sz="650" spc="220" b="1">
                <a:solidFill>
                  <a:srgbClr val="6B6B6E"/>
                </a:solidFill>
                <a:latin typeface="Times New Roman"/>
                <a:cs typeface="Times New Roman"/>
              </a:rPr>
              <a:t> </a:t>
            </a:r>
            <a:r>
              <a:rPr dirty="0" sz="650" spc="10" b="1">
                <a:solidFill>
                  <a:srgbClr val="AAAAAC"/>
                </a:solidFill>
                <a:latin typeface="Times New Roman"/>
                <a:cs typeface="Times New Roman"/>
              </a:rPr>
              <a:t>(</a:t>
            </a:r>
            <a:r>
              <a:rPr dirty="0" sz="650" spc="10" b="1">
                <a:solidFill>
                  <a:srgbClr val="7B7C7E"/>
                </a:solidFill>
                <a:latin typeface="Times New Roman"/>
                <a:cs typeface="Times New Roman"/>
              </a:rPr>
              <a:t>e</a:t>
            </a:r>
            <a:r>
              <a:rPr dirty="0" sz="650" spc="10" b="1">
                <a:solidFill>
                  <a:srgbClr val="AAAAAC"/>
                </a:solidFill>
                <a:latin typeface="Times New Roman"/>
                <a:cs typeface="Times New Roman"/>
              </a:rPr>
              <a:t>m</a:t>
            </a:r>
            <a:r>
              <a:rPr dirty="0" sz="650" spc="10" b="1">
                <a:solidFill>
                  <a:srgbClr val="7B7C7E"/>
                </a:solidFill>
                <a:latin typeface="Times New Roman"/>
                <a:cs typeface="Times New Roman"/>
              </a:rPr>
              <a:t>pty</a:t>
            </a:r>
            <a:r>
              <a:rPr dirty="0" sz="650" spc="190" b="1">
                <a:solidFill>
                  <a:srgbClr val="7B7C7E"/>
                </a:solidFill>
                <a:latin typeface="Times New Roman"/>
                <a:cs typeface="Times New Roman"/>
              </a:rPr>
              <a:t> </a:t>
            </a:r>
            <a:r>
              <a:rPr dirty="0" sz="650" spc="10" b="1">
                <a:solidFill>
                  <a:srgbClr val="8E8E91"/>
                </a:solidFill>
                <a:latin typeface="Times New Roman"/>
                <a:cs typeface="Times New Roman"/>
              </a:rPr>
              <a:t>for</a:t>
            </a:r>
            <a:r>
              <a:rPr dirty="0" sz="650" spc="395" b="1">
                <a:solidFill>
                  <a:srgbClr val="8E8E91"/>
                </a:solidFill>
                <a:latin typeface="Times New Roman"/>
                <a:cs typeface="Times New Roman"/>
              </a:rPr>
              <a:t> </a:t>
            </a:r>
            <a:r>
              <a:rPr dirty="0" sz="650" spc="10" b="1">
                <a:solidFill>
                  <a:srgbClr val="8E8E91"/>
                </a:solidFill>
                <a:latin typeface="Times New Roman"/>
                <a:cs typeface="Times New Roman"/>
              </a:rPr>
              <a:t>no</a:t>
            </a:r>
            <a:r>
              <a:rPr dirty="0" sz="650" spc="135" b="1">
                <a:solidFill>
                  <a:srgbClr val="8E8E91"/>
                </a:solidFill>
                <a:latin typeface="Times New Roman"/>
                <a:cs typeface="Times New Roman"/>
              </a:rPr>
              <a:t> </a:t>
            </a:r>
            <a:r>
              <a:rPr dirty="0" sz="650" spc="10" b="1">
                <a:solidFill>
                  <a:srgbClr val="7B7C7E"/>
                </a:solidFill>
                <a:latin typeface="Times New Roman"/>
                <a:cs typeface="Times New Roman"/>
              </a:rPr>
              <a:t>passphrase</a:t>
            </a:r>
            <a:r>
              <a:rPr dirty="0" sz="650" spc="10" b="1">
                <a:solidFill>
                  <a:srgbClr val="AAAAAC"/>
                </a:solidFill>
                <a:latin typeface="Times New Roman"/>
                <a:cs typeface="Times New Roman"/>
              </a:rPr>
              <a:t>)</a:t>
            </a:r>
            <a:r>
              <a:rPr dirty="0" sz="650" spc="10" b="1">
                <a:solidFill>
                  <a:srgbClr val="8E8E91"/>
                </a:solidFill>
                <a:latin typeface="Times New Roman"/>
                <a:cs typeface="Times New Roman"/>
              </a:rPr>
              <a:t>:</a:t>
            </a:r>
            <a:r>
              <a:rPr dirty="0" sz="650" spc="200" b="1">
                <a:solidFill>
                  <a:srgbClr val="8E8E91"/>
                </a:solidFill>
                <a:latin typeface="Times New Roman"/>
                <a:cs typeface="Times New Roman"/>
              </a:rPr>
              <a:t> </a:t>
            </a:r>
            <a:r>
              <a:rPr dirty="0" sz="650" spc="10" b="1" i="1">
                <a:solidFill>
                  <a:srgbClr val="8E8E91"/>
                </a:solidFill>
                <a:latin typeface="Times New Roman"/>
                <a:cs typeface="Times New Roman"/>
              </a:rPr>
              <a:t>{T</a:t>
            </a:r>
            <a:r>
              <a:rPr dirty="0" sz="650" spc="10" b="1" i="1">
                <a:solidFill>
                  <a:srgbClr val="AAAAAC"/>
                </a:solidFill>
                <a:latin typeface="Times New Roman"/>
                <a:cs typeface="Times New Roman"/>
              </a:rPr>
              <a:t>y</a:t>
            </a:r>
            <a:r>
              <a:rPr dirty="0" sz="650" spc="10" b="1" i="1">
                <a:solidFill>
                  <a:srgbClr val="8E8E91"/>
                </a:solidFill>
                <a:latin typeface="Times New Roman"/>
                <a:cs typeface="Times New Roman"/>
              </a:rPr>
              <a:t>pe</a:t>
            </a:r>
            <a:r>
              <a:rPr dirty="0" sz="650" spc="190" b="1" i="1">
                <a:solidFill>
                  <a:srgbClr val="8E8E91"/>
                </a:solidFill>
                <a:latin typeface="Times New Roman"/>
                <a:cs typeface="Times New Roman"/>
              </a:rPr>
              <a:t> </a:t>
            </a:r>
            <a:r>
              <a:rPr dirty="0" sz="650" spc="10" b="1" i="1">
                <a:solidFill>
                  <a:srgbClr val="8E8E91"/>
                </a:solidFill>
                <a:latin typeface="Times New Roman"/>
                <a:cs typeface="Times New Roman"/>
              </a:rPr>
              <a:t>a</a:t>
            </a:r>
            <a:r>
              <a:rPr dirty="0" sz="650" spc="229" b="1" i="1">
                <a:solidFill>
                  <a:srgbClr val="8E8E91"/>
                </a:solidFill>
                <a:latin typeface="Times New Roman"/>
                <a:cs typeface="Times New Roman"/>
              </a:rPr>
              <a:t> </a:t>
            </a:r>
            <a:r>
              <a:rPr dirty="0" sz="650" spc="10" b="1" i="1">
                <a:solidFill>
                  <a:srgbClr val="8E8E91"/>
                </a:solidFill>
                <a:latin typeface="Times New Roman"/>
                <a:cs typeface="Times New Roman"/>
              </a:rPr>
              <a:t>passphras</a:t>
            </a:r>
            <a:r>
              <a:rPr dirty="0" sz="650" spc="10" b="1" i="1">
                <a:solidFill>
                  <a:srgbClr val="6B6B6E"/>
                </a:solidFill>
                <a:latin typeface="Times New Roman"/>
                <a:cs typeface="Times New Roman"/>
              </a:rPr>
              <a:t>e</a:t>
            </a:r>
            <a:r>
              <a:rPr dirty="0" sz="650" spc="10" b="1" i="1">
                <a:solidFill>
                  <a:srgbClr val="8E8E91"/>
                </a:solidFill>
                <a:latin typeface="Times New Roman"/>
                <a:cs typeface="Times New Roman"/>
              </a:rPr>
              <a:t>]&gt;</a:t>
            </a:r>
            <a:r>
              <a:rPr dirty="0" sz="650" spc="150" b="1" i="1">
                <a:solidFill>
                  <a:srgbClr val="8E8E91"/>
                </a:solidFill>
                <a:latin typeface="Times New Roman"/>
                <a:cs typeface="Times New Roman"/>
              </a:rPr>
              <a:t> </a:t>
            </a:r>
            <a:r>
              <a:rPr dirty="0" sz="650" spc="10" b="1">
                <a:solidFill>
                  <a:srgbClr val="6B6B6E"/>
                </a:solidFill>
                <a:latin typeface="Times New Roman"/>
                <a:cs typeface="Times New Roman"/>
              </a:rPr>
              <a:t>E</a:t>
            </a:r>
            <a:r>
              <a:rPr dirty="0" sz="650" spc="10" b="1">
                <a:solidFill>
                  <a:srgbClr val="8E8E91"/>
                </a:solidFill>
                <a:latin typeface="Times New Roman"/>
                <a:cs typeface="Times New Roman"/>
              </a:rPr>
              <a:t>n</a:t>
            </a:r>
            <a:r>
              <a:rPr dirty="0" sz="650" spc="10" b="1">
                <a:solidFill>
                  <a:srgbClr val="6B6B6E"/>
                </a:solidFill>
                <a:latin typeface="Times New Roman"/>
                <a:cs typeface="Times New Roman"/>
              </a:rPr>
              <a:t>te</a:t>
            </a:r>
            <a:r>
              <a:rPr dirty="0" sz="650" spc="10" b="1">
                <a:solidFill>
                  <a:srgbClr val="8E8E91"/>
                </a:solidFill>
                <a:latin typeface="Times New Roman"/>
                <a:cs typeface="Times New Roman"/>
              </a:rPr>
              <a:t>r</a:t>
            </a:r>
            <a:r>
              <a:rPr dirty="0" sz="650" spc="220" b="1">
                <a:solidFill>
                  <a:srgbClr val="8E8E91"/>
                </a:solidFill>
                <a:latin typeface="Times New Roman"/>
                <a:cs typeface="Times New Roman"/>
              </a:rPr>
              <a:t> </a:t>
            </a:r>
            <a:r>
              <a:rPr dirty="0" sz="650" b="1">
                <a:solidFill>
                  <a:srgbClr val="7B7C7E"/>
                </a:solidFill>
                <a:latin typeface="Times New Roman"/>
                <a:cs typeface="Times New Roman"/>
              </a:rPr>
              <a:t>same</a:t>
            </a:r>
            <a:r>
              <a:rPr dirty="0" sz="650" spc="185" b="1">
                <a:solidFill>
                  <a:srgbClr val="7B7C7E"/>
                </a:solidFill>
                <a:latin typeface="Times New Roman"/>
                <a:cs typeface="Times New Roman"/>
              </a:rPr>
              <a:t> </a:t>
            </a:r>
            <a:r>
              <a:rPr dirty="0" sz="650" spc="-10" b="1">
                <a:solidFill>
                  <a:srgbClr val="8E8E91"/>
                </a:solidFill>
                <a:latin typeface="Times New Roman"/>
                <a:cs typeface="Times New Roman"/>
              </a:rPr>
              <a:t>passp</a:t>
            </a:r>
            <a:r>
              <a:rPr dirty="0" sz="650" spc="-10" b="1">
                <a:solidFill>
                  <a:srgbClr val="AAAAAC"/>
                </a:solidFill>
                <a:latin typeface="Times New Roman"/>
                <a:cs typeface="Times New Roman"/>
              </a:rPr>
              <a:t>h</a:t>
            </a:r>
            <a:r>
              <a:rPr dirty="0" sz="650" spc="-10" b="1">
                <a:solidFill>
                  <a:srgbClr val="8E8E91"/>
                </a:solidFill>
                <a:latin typeface="Times New Roman"/>
                <a:cs typeface="Times New Roman"/>
              </a:rPr>
              <a:t>r</a:t>
            </a:r>
            <a:endParaRPr sz="650">
              <a:latin typeface="Times New Roman"/>
              <a:cs typeface="Times New Roman"/>
            </a:endParaRPr>
          </a:p>
        </p:txBody>
      </p:sp>
      <p:sp>
        <p:nvSpPr>
          <p:cNvPr id="26" name="object 26" descr=""/>
          <p:cNvSpPr txBox="1"/>
          <p:nvPr/>
        </p:nvSpPr>
        <p:spPr>
          <a:xfrm>
            <a:off x="325189" y="5684197"/>
            <a:ext cx="898525" cy="178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i="1">
                <a:solidFill>
                  <a:srgbClr val="7B7C7E"/>
                </a:solidFill>
                <a:latin typeface="Times New Roman"/>
                <a:cs typeface="Times New Roman"/>
              </a:rPr>
              <a:t>P</a:t>
            </a:r>
            <a:r>
              <a:rPr dirty="0" sz="1000" spc="390" i="1">
                <a:solidFill>
                  <a:srgbClr val="7B7C7E"/>
                </a:solidFill>
                <a:latin typeface="Times New Roman"/>
                <a:cs typeface="Times New Roman"/>
              </a:rPr>
              <a:t> </a:t>
            </a:r>
            <a:r>
              <a:rPr dirty="0" sz="650" spc="-30">
                <a:solidFill>
                  <a:srgbClr val="6B6B6E"/>
                </a:solidFill>
                <a:latin typeface="Arial"/>
                <a:cs typeface="Arial"/>
              </a:rPr>
              <a:t>Ty</a:t>
            </a:r>
            <a:r>
              <a:rPr dirty="0" sz="650" spc="-30">
                <a:solidFill>
                  <a:srgbClr val="8E8E91"/>
                </a:solidFill>
                <a:latin typeface="Arial"/>
                <a:cs typeface="Arial"/>
              </a:rPr>
              <a:t>pe</a:t>
            </a:r>
            <a:r>
              <a:rPr dirty="0" sz="650">
                <a:solidFill>
                  <a:srgbClr val="8E8E91"/>
                </a:solidFill>
                <a:latin typeface="Arial"/>
                <a:cs typeface="Arial"/>
              </a:rPr>
              <a:t> </a:t>
            </a:r>
            <a:r>
              <a:rPr dirty="0" sz="650">
                <a:solidFill>
                  <a:srgbClr val="6B6B6E"/>
                </a:solidFill>
                <a:latin typeface="Arial"/>
                <a:cs typeface="Arial"/>
              </a:rPr>
              <a:t>h</a:t>
            </a:r>
            <a:r>
              <a:rPr dirty="0" sz="650">
                <a:solidFill>
                  <a:srgbClr val="8E8E91"/>
                </a:solidFill>
                <a:latin typeface="Arial"/>
                <a:cs typeface="Arial"/>
              </a:rPr>
              <a:t>ere</a:t>
            </a:r>
            <a:r>
              <a:rPr dirty="0" sz="650" spc="-10">
                <a:solidFill>
                  <a:srgbClr val="8E8E91"/>
                </a:solidFill>
                <a:latin typeface="Arial"/>
                <a:cs typeface="Arial"/>
              </a:rPr>
              <a:t> </a:t>
            </a:r>
            <a:r>
              <a:rPr dirty="0" sz="650">
                <a:solidFill>
                  <a:srgbClr val="57575B"/>
                </a:solidFill>
                <a:latin typeface="Arial"/>
                <a:cs typeface="Arial"/>
              </a:rPr>
              <a:t>t</a:t>
            </a:r>
            <a:r>
              <a:rPr dirty="0" sz="650">
                <a:solidFill>
                  <a:srgbClr val="8E8E91"/>
                </a:solidFill>
                <a:latin typeface="Arial"/>
                <a:cs typeface="Arial"/>
              </a:rPr>
              <a:t>o</a:t>
            </a:r>
            <a:r>
              <a:rPr dirty="0" sz="650" spc="25">
                <a:solidFill>
                  <a:srgbClr val="8E8E91"/>
                </a:solidFill>
                <a:latin typeface="Arial"/>
                <a:cs typeface="Arial"/>
              </a:rPr>
              <a:t> </a:t>
            </a:r>
            <a:r>
              <a:rPr dirty="0" sz="650" spc="-10">
                <a:solidFill>
                  <a:srgbClr val="8E8E91"/>
                </a:solidFill>
                <a:latin typeface="Arial"/>
                <a:cs typeface="Arial"/>
              </a:rPr>
              <a:t>sea</a:t>
            </a:r>
            <a:r>
              <a:rPr dirty="0" sz="650" spc="-10">
                <a:solidFill>
                  <a:srgbClr val="6B6B6E"/>
                </a:solidFill>
                <a:latin typeface="Arial"/>
                <a:cs typeface="Arial"/>
              </a:rPr>
              <a:t>r</a:t>
            </a:r>
            <a:r>
              <a:rPr dirty="0" sz="650" spc="-10">
                <a:solidFill>
                  <a:srgbClr val="8E8E91"/>
                </a:solidFill>
                <a:latin typeface="Arial"/>
                <a:cs typeface="Arial"/>
              </a:rPr>
              <a:t>ch</a:t>
            </a:r>
            <a:endParaRPr sz="6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0692000" cy="6014249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0692000" cy="6014249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0692000" cy="6014249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0692000" cy="6014249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0692000" cy="6014249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167764"/>
            <a:ext cx="10692130" cy="5824220"/>
            <a:chOff x="0" y="167764"/>
            <a:chExt cx="10692130" cy="582422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67764"/>
              <a:ext cx="10691953" cy="5812949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290178" y="5969536"/>
              <a:ext cx="1897380" cy="0"/>
            </a:xfrm>
            <a:custGeom>
              <a:avLst/>
              <a:gdLst/>
              <a:ahLst/>
              <a:cxnLst/>
              <a:rect l="l" t="t" r="r" b="b"/>
              <a:pathLst>
                <a:path w="1897380" h="0">
                  <a:moveTo>
                    <a:pt x="0" y="0"/>
                  </a:moveTo>
                  <a:lnTo>
                    <a:pt x="1897319" y="0"/>
                  </a:lnTo>
                </a:path>
              </a:pathLst>
            </a:custGeom>
            <a:ln w="4471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 descr=""/>
          <p:cNvSpPr txBox="1"/>
          <p:nvPr/>
        </p:nvSpPr>
        <p:spPr>
          <a:xfrm>
            <a:off x="4232" y="25265"/>
            <a:ext cx="2195195" cy="1479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8260" indent="-43815">
              <a:lnSpc>
                <a:spcPct val="100000"/>
              </a:lnSpc>
              <a:spcBef>
                <a:spcPts val="100"/>
              </a:spcBef>
              <a:buClr>
                <a:srgbClr val="9AB1DD"/>
              </a:buClr>
              <a:buSzPct val="87500"/>
              <a:buChar char="•"/>
              <a:tabLst>
                <a:tab pos="48260" algn="l"/>
              </a:tabLst>
            </a:pPr>
            <a:r>
              <a:rPr dirty="0" sz="800">
                <a:solidFill>
                  <a:srgbClr val="BFB590"/>
                </a:solidFill>
                <a:latin typeface="Arial"/>
                <a:cs typeface="Arial"/>
              </a:rPr>
              <a:t>'&gt;</a:t>
            </a:r>
            <a:r>
              <a:rPr dirty="0" sz="450">
                <a:solidFill>
                  <a:srgbClr val="4F4B50"/>
                </a:solidFill>
                <a:latin typeface="Arial"/>
                <a:cs typeface="Arial"/>
              </a:rPr>
              <a:t>M</a:t>
            </a:r>
            <a:r>
              <a:rPr dirty="0" sz="450">
                <a:solidFill>
                  <a:srgbClr val="696769"/>
                </a:solidFill>
                <a:latin typeface="Arial"/>
                <a:cs typeface="Arial"/>
              </a:rPr>
              <a:t>I</a:t>
            </a:r>
            <a:r>
              <a:rPr dirty="0" sz="450">
                <a:solidFill>
                  <a:srgbClr val="858587"/>
                </a:solidFill>
                <a:latin typeface="Arial"/>
                <a:cs typeface="Arial"/>
              </a:rPr>
              <a:t>NG</a:t>
            </a:r>
            <a:r>
              <a:rPr dirty="0" sz="450">
                <a:solidFill>
                  <a:srgbClr val="696769"/>
                </a:solidFill>
                <a:latin typeface="Arial"/>
                <a:cs typeface="Arial"/>
              </a:rPr>
              <a:t>W</a:t>
            </a:r>
            <a:r>
              <a:rPr dirty="0" sz="450">
                <a:solidFill>
                  <a:srgbClr val="858587"/>
                </a:solidFill>
                <a:latin typeface="Arial"/>
                <a:cs typeface="Arial"/>
              </a:rPr>
              <a:t>(&gt;4Jc/</a:t>
            </a:r>
            <a:r>
              <a:rPr dirty="0" sz="450">
                <a:solidFill>
                  <a:srgbClr val="696769"/>
                </a:solidFill>
                <a:latin typeface="Arial"/>
                <a:cs typeface="Arial"/>
              </a:rPr>
              <a:t>LJ</a:t>
            </a:r>
            <a:r>
              <a:rPr dirty="0" sz="450">
                <a:solidFill>
                  <a:srgbClr val="858587"/>
                </a:solidFill>
                <a:latin typeface="Arial"/>
                <a:cs typeface="Arial"/>
              </a:rPr>
              <a:t>,.</a:t>
            </a:r>
            <a:r>
              <a:rPr dirty="0" sz="450">
                <a:solidFill>
                  <a:srgbClr val="696769"/>
                </a:solidFill>
                <a:latin typeface="Arial"/>
                <a:cs typeface="Arial"/>
              </a:rPr>
              <a:t>,</a:t>
            </a:r>
            <a:r>
              <a:rPr dirty="0" sz="450">
                <a:solidFill>
                  <a:srgbClr val="858587"/>
                </a:solidFill>
                <a:latin typeface="Arial"/>
                <a:cs typeface="Arial"/>
              </a:rPr>
              <a:t>,J</a:t>
            </a:r>
            <a:r>
              <a:rPr dirty="0" sz="450">
                <a:solidFill>
                  <a:srgbClr val="696769"/>
                </a:solidFill>
                <a:latin typeface="Arial"/>
                <a:cs typeface="Arial"/>
              </a:rPr>
              <a:t>H</a:t>
            </a:r>
            <a:r>
              <a:rPr dirty="0" sz="450">
                <a:solidFill>
                  <a:srgbClr val="858587"/>
                </a:solidFill>
                <a:latin typeface="Arial"/>
                <a:cs typeface="Arial"/>
              </a:rPr>
              <a:t>,.;,J</a:t>
            </a:r>
            <a:r>
              <a:rPr dirty="0" sz="450">
                <a:solidFill>
                  <a:srgbClr val="696769"/>
                </a:solidFill>
                <a:latin typeface="Arial"/>
                <a:cs typeface="Arial"/>
              </a:rPr>
              <a:t>[)</a:t>
            </a:r>
            <a:r>
              <a:rPr dirty="0" sz="450">
                <a:solidFill>
                  <a:srgbClr val="858587"/>
                </a:solidFill>
                <a:latin typeface="Arial"/>
                <a:cs typeface="Arial"/>
              </a:rPr>
              <a:t>e,</a:t>
            </a:r>
            <a:r>
              <a:rPr dirty="0" sz="450">
                <a:solidFill>
                  <a:srgbClr val="4F4B50"/>
                </a:solidFill>
                <a:latin typeface="Arial"/>
                <a:cs typeface="Arial"/>
              </a:rPr>
              <a:t>lct</a:t>
            </a:r>
            <a:r>
              <a:rPr dirty="0" sz="450">
                <a:solidFill>
                  <a:srgbClr val="696769"/>
                </a:solidFill>
                <a:latin typeface="Arial"/>
                <a:cs typeface="Arial"/>
              </a:rPr>
              <a:t>op</a:t>
            </a:r>
            <a:r>
              <a:rPr dirty="0" sz="450">
                <a:solidFill>
                  <a:srgbClr val="A7A3AA"/>
                </a:solidFill>
                <a:latin typeface="Arial"/>
                <a:cs typeface="Arial"/>
              </a:rPr>
              <a:t>/</a:t>
            </a:r>
            <a:r>
              <a:rPr dirty="0" sz="450">
                <a:solidFill>
                  <a:srgbClr val="858587"/>
                </a:solidFill>
                <a:latin typeface="Arial"/>
                <a:cs typeface="Arial"/>
              </a:rPr>
              <a:t>&lt;o</a:t>
            </a:r>
            <a:r>
              <a:rPr dirty="0" sz="450">
                <a:solidFill>
                  <a:srgbClr val="38363B"/>
                </a:solidFill>
                <a:latin typeface="Arial"/>
                <a:cs typeface="Arial"/>
              </a:rPr>
              <a:t>d</a:t>
            </a:r>
            <a:r>
              <a:rPr dirty="0" sz="450">
                <a:solidFill>
                  <a:srgbClr val="858587"/>
                </a:solidFill>
                <a:latin typeface="Arial"/>
                <a:cs typeface="Arial"/>
              </a:rPr>
              <a:t>e.p</a:t>
            </a:r>
            <a:r>
              <a:rPr dirty="0" sz="450">
                <a:solidFill>
                  <a:srgbClr val="696769"/>
                </a:solidFill>
                <a:latin typeface="Arial"/>
                <a:cs typeface="Arial"/>
              </a:rPr>
              <a:t>l</a:t>
            </a:r>
            <a:r>
              <a:rPr dirty="0" sz="450">
                <a:solidFill>
                  <a:srgbClr val="858587"/>
                </a:solidFill>
                <a:latin typeface="Arial"/>
                <a:cs typeface="Arial"/>
              </a:rPr>
              <a:t>a</a:t>
            </a:r>
            <a:r>
              <a:rPr dirty="0" sz="450">
                <a:solidFill>
                  <a:srgbClr val="696769"/>
                </a:solidFill>
                <a:latin typeface="Arial"/>
                <a:cs typeface="Arial"/>
              </a:rPr>
              <a:t>yw</a:t>
            </a:r>
            <a:r>
              <a:rPr dirty="0" sz="450">
                <a:solidFill>
                  <a:srgbClr val="858587"/>
                </a:solidFill>
                <a:latin typeface="Arial"/>
                <a:cs typeface="Arial"/>
              </a:rPr>
              <a:t>o</a:t>
            </a:r>
            <a:r>
              <a:rPr dirty="0" sz="450">
                <a:solidFill>
                  <a:srgbClr val="696769"/>
                </a:solidFill>
                <a:latin typeface="Arial"/>
                <a:cs typeface="Arial"/>
              </a:rPr>
              <a:t>u</a:t>
            </a:r>
            <a:r>
              <a:rPr dirty="0" sz="450">
                <a:solidFill>
                  <a:srgbClr val="38363B"/>
                </a:solidFill>
                <a:latin typeface="Arial"/>
                <a:cs typeface="Arial"/>
              </a:rPr>
              <a:t>n</a:t>
            </a:r>
            <a:r>
              <a:rPr dirty="0" sz="450">
                <a:solidFill>
                  <a:srgbClr val="696769"/>
                </a:solidFill>
                <a:latin typeface="Arial"/>
                <a:cs typeface="Arial"/>
              </a:rPr>
              <a:t>O</a:t>
            </a:r>
            <a:r>
              <a:rPr dirty="0" sz="450">
                <a:solidFill>
                  <a:srgbClr val="858587"/>
                </a:solidFill>
                <a:latin typeface="Arial"/>
                <a:cs typeface="Arial"/>
              </a:rPr>
              <a:t>/T</a:t>
            </a:r>
            <a:r>
              <a:rPr dirty="0" sz="450" spc="305">
                <a:solidFill>
                  <a:srgbClr val="858587"/>
                </a:solidFill>
                <a:latin typeface="Arial"/>
                <a:cs typeface="Arial"/>
              </a:rPr>
              <a:t>  </a:t>
            </a:r>
            <a:r>
              <a:rPr dirty="0" sz="450">
                <a:solidFill>
                  <a:srgbClr val="696769"/>
                </a:solidFill>
                <a:latin typeface="Arial"/>
                <a:cs typeface="Arial"/>
              </a:rPr>
              <a:t>o</a:t>
            </a:r>
            <a:r>
              <a:rPr dirty="0" sz="450">
                <a:solidFill>
                  <a:srgbClr val="38363B"/>
                </a:solidFill>
                <a:latin typeface="Arial"/>
                <a:cs typeface="Arial"/>
              </a:rPr>
              <a:t>t</a:t>
            </a:r>
            <a:r>
              <a:rPr dirty="0" sz="450">
                <a:solidFill>
                  <a:srgbClr val="858587"/>
                </a:solidFill>
                <a:latin typeface="Arial"/>
                <a:cs typeface="Arial"/>
              </a:rPr>
              <a:t>,/Git</a:t>
            </a:r>
            <a:r>
              <a:rPr dirty="0" sz="450" spc="380">
                <a:solidFill>
                  <a:srgbClr val="858587"/>
                </a:solidFill>
                <a:latin typeface="Arial"/>
                <a:cs typeface="Arial"/>
              </a:rPr>
              <a:t>   </a:t>
            </a:r>
            <a:r>
              <a:rPr dirty="0" sz="450" spc="-10">
                <a:solidFill>
                  <a:srgbClr val="38363B"/>
                </a:solidFill>
                <a:latin typeface="Arial"/>
                <a:cs typeface="Arial"/>
              </a:rPr>
              <a:t>tut</a:t>
            </a:r>
            <a:r>
              <a:rPr dirty="0" sz="450" spc="-10">
                <a:solidFill>
                  <a:srgbClr val="858587"/>
                </a:solidFill>
                <a:latin typeface="Arial"/>
                <a:cs typeface="Arial"/>
              </a:rPr>
              <a:t>o</a:t>
            </a:r>
            <a:r>
              <a:rPr dirty="0" sz="450" spc="-10">
                <a:solidFill>
                  <a:srgbClr val="696769"/>
                </a:solidFill>
                <a:latin typeface="Arial"/>
                <a:cs typeface="Arial"/>
              </a:rPr>
              <a:t>,</a:t>
            </a:r>
            <a:r>
              <a:rPr dirty="0" sz="450" spc="-10">
                <a:solidFill>
                  <a:srgbClr val="858587"/>
                </a:solidFill>
                <a:latin typeface="Arial"/>
                <a:cs typeface="Arial"/>
              </a:rPr>
              <a:t>ia</a:t>
            </a:r>
            <a:r>
              <a:rPr dirty="0" sz="450" spc="-10">
                <a:solidFill>
                  <a:srgbClr val="38363B"/>
                </a:solidFill>
                <a:latin typeface="Arial"/>
                <a:cs typeface="Arial"/>
              </a:rPr>
              <a:t>l</a:t>
            </a:r>
            <a:r>
              <a:rPr dirty="0" sz="450" spc="-10">
                <a:solidFill>
                  <a:srgbClr val="858587"/>
                </a:solidFill>
                <a:latin typeface="Arial"/>
                <a:cs typeface="Arial"/>
              </a:rPr>
              <a:t>,</a:t>
            </a:r>
            <a:endParaRPr sz="450">
              <a:latin typeface="Arial"/>
              <a:cs typeface="Arial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10247440" y="50728"/>
            <a:ext cx="71755" cy="1174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" spc="25">
                <a:solidFill>
                  <a:srgbClr val="858587"/>
                </a:solidFill>
                <a:latin typeface="Arial"/>
                <a:cs typeface="Arial"/>
              </a:rPr>
              <a:t>0</a:t>
            </a:r>
            <a:endParaRPr sz="600">
              <a:latin typeface="Arial"/>
              <a:cs typeface="Arial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10528057" y="50728"/>
            <a:ext cx="85090" cy="1174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" spc="35">
                <a:solidFill>
                  <a:srgbClr val="858587"/>
                </a:solidFill>
                <a:latin typeface="Times New Roman"/>
                <a:cs typeface="Times New Roman"/>
              </a:rPr>
              <a:t>X</a:t>
            </a:r>
            <a:endParaRPr sz="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0692000" cy="6014249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0692000" cy="6014249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0692000" cy="6014249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0692000" cy="6014249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4061" y="1676895"/>
            <a:ext cx="904016" cy="1123464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57588" y="3717016"/>
            <a:ext cx="982141" cy="894299"/>
          </a:xfrm>
          <a:prstGeom prst="rect">
            <a:avLst/>
          </a:prstGeom>
        </p:spPr>
      </p:pic>
      <p:grpSp>
        <p:nvGrpSpPr>
          <p:cNvPr id="4" name="object 4" descr=""/>
          <p:cNvGrpSpPr/>
          <p:nvPr/>
        </p:nvGrpSpPr>
        <p:grpSpPr>
          <a:xfrm>
            <a:off x="1456471" y="95102"/>
            <a:ext cx="9236075" cy="5891530"/>
            <a:chOff x="1456471" y="95102"/>
            <a:chExt cx="9236075" cy="5891530"/>
          </a:xfrm>
        </p:grpSpPr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56471" y="4790176"/>
              <a:ext cx="429687" cy="201217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17855" y="95102"/>
              <a:ext cx="9174097" cy="5891201"/>
            </a:xfrm>
            <a:prstGeom prst="rect">
              <a:avLst/>
            </a:prstGeom>
          </p:spPr>
        </p:pic>
      </p:grpSp>
      <p:sp>
        <p:nvSpPr>
          <p:cNvPr id="7" name="object 7" descr=""/>
          <p:cNvSpPr/>
          <p:nvPr/>
        </p:nvSpPr>
        <p:spPr>
          <a:xfrm>
            <a:off x="13950" y="0"/>
            <a:ext cx="5715" cy="5819140"/>
          </a:xfrm>
          <a:custGeom>
            <a:avLst/>
            <a:gdLst/>
            <a:ahLst/>
            <a:cxnLst/>
            <a:rect l="l" t="t" r="r" b="b"/>
            <a:pathLst>
              <a:path w="5714" h="5819140">
                <a:moveTo>
                  <a:pt x="0" y="0"/>
                </a:moveTo>
                <a:lnTo>
                  <a:pt x="5580" y="0"/>
                </a:lnTo>
                <a:lnTo>
                  <a:pt x="5580" y="5818622"/>
                </a:lnTo>
                <a:lnTo>
                  <a:pt x="0" y="5818622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 descr=""/>
          <p:cNvSpPr/>
          <p:nvPr/>
        </p:nvSpPr>
        <p:spPr>
          <a:xfrm>
            <a:off x="184151" y="424875"/>
            <a:ext cx="0" cy="4740275"/>
          </a:xfrm>
          <a:custGeom>
            <a:avLst/>
            <a:gdLst/>
            <a:ahLst/>
            <a:cxnLst/>
            <a:rect l="l" t="t" r="r" b="b"/>
            <a:pathLst>
              <a:path w="0" h="4740275">
                <a:moveTo>
                  <a:pt x="0" y="4739790"/>
                </a:moveTo>
                <a:lnTo>
                  <a:pt x="0" y="0"/>
                </a:lnTo>
              </a:path>
            </a:pathLst>
          </a:custGeom>
          <a:ln w="558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 descr=""/>
          <p:cNvSpPr/>
          <p:nvPr/>
        </p:nvSpPr>
        <p:spPr>
          <a:xfrm>
            <a:off x="1495533" y="4208882"/>
            <a:ext cx="0" cy="565150"/>
          </a:xfrm>
          <a:custGeom>
            <a:avLst/>
            <a:gdLst/>
            <a:ahLst/>
            <a:cxnLst/>
            <a:rect l="l" t="t" r="r" b="b"/>
            <a:pathLst>
              <a:path w="0" h="565150">
                <a:moveTo>
                  <a:pt x="0" y="564527"/>
                </a:moveTo>
                <a:lnTo>
                  <a:pt x="0" y="0"/>
                </a:lnTo>
              </a:path>
            </a:pathLst>
          </a:custGeom>
          <a:ln w="558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 descr=""/>
          <p:cNvSpPr/>
          <p:nvPr/>
        </p:nvSpPr>
        <p:spPr>
          <a:xfrm>
            <a:off x="2059148" y="4387743"/>
            <a:ext cx="0" cy="414020"/>
          </a:xfrm>
          <a:custGeom>
            <a:avLst/>
            <a:gdLst/>
            <a:ahLst/>
            <a:cxnLst/>
            <a:rect l="l" t="t" r="r" b="b"/>
            <a:pathLst>
              <a:path w="0" h="414020">
                <a:moveTo>
                  <a:pt x="0" y="413613"/>
                </a:moveTo>
                <a:lnTo>
                  <a:pt x="0" y="0"/>
                </a:lnTo>
              </a:path>
            </a:pathLst>
          </a:custGeom>
          <a:ln w="558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 descr=""/>
          <p:cNvSpPr/>
          <p:nvPr/>
        </p:nvSpPr>
        <p:spPr>
          <a:xfrm>
            <a:off x="10128333" y="368981"/>
            <a:ext cx="0" cy="475615"/>
          </a:xfrm>
          <a:custGeom>
            <a:avLst/>
            <a:gdLst/>
            <a:ahLst/>
            <a:cxnLst/>
            <a:rect l="l" t="t" r="r" b="b"/>
            <a:pathLst>
              <a:path w="0" h="475615">
                <a:moveTo>
                  <a:pt x="0" y="475096"/>
                </a:moveTo>
                <a:lnTo>
                  <a:pt x="0" y="0"/>
                </a:lnTo>
              </a:path>
            </a:pathLst>
          </a:custGeom>
          <a:ln w="558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 descr=""/>
          <p:cNvSpPr/>
          <p:nvPr/>
        </p:nvSpPr>
        <p:spPr>
          <a:xfrm>
            <a:off x="1110489" y="229247"/>
            <a:ext cx="419100" cy="0"/>
          </a:xfrm>
          <a:custGeom>
            <a:avLst/>
            <a:gdLst/>
            <a:ahLst/>
            <a:cxnLst/>
            <a:rect l="l" t="t" r="r" b="b"/>
            <a:pathLst>
              <a:path w="419100" h="0">
                <a:moveTo>
                  <a:pt x="0" y="0"/>
                </a:moveTo>
                <a:lnTo>
                  <a:pt x="418526" y="0"/>
                </a:lnTo>
              </a:path>
            </a:pathLst>
          </a:custGeom>
          <a:ln w="558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 descr=""/>
          <p:cNvSpPr/>
          <p:nvPr/>
        </p:nvSpPr>
        <p:spPr>
          <a:xfrm>
            <a:off x="1489952" y="4220062"/>
            <a:ext cx="435609" cy="0"/>
          </a:xfrm>
          <a:custGeom>
            <a:avLst/>
            <a:gdLst/>
            <a:ahLst/>
            <a:cxnLst/>
            <a:rect l="l" t="t" r="r" b="b"/>
            <a:pathLst>
              <a:path w="435610" h="0">
                <a:moveTo>
                  <a:pt x="0" y="0"/>
                </a:moveTo>
                <a:lnTo>
                  <a:pt x="435267" y="0"/>
                </a:lnTo>
              </a:path>
            </a:pathLst>
          </a:custGeom>
          <a:ln w="558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 descr=""/>
          <p:cNvSpPr/>
          <p:nvPr/>
        </p:nvSpPr>
        <p:spPr>
          <a:xfrm>
            <a:off x="1462051" y="4767820"/>
            <a:ext cx="619760" cy="0"/>
          </a:xfrm>
          <a:custGeom>
            <a:avLst/>
            <a:gdLst/>
            <a:ahLst/>
            <a:cxnLst/>
            <a:rect l="l" t="t" r="r" b="b"/>
            <a:pathLst>
              <a:path w="619760" h="0">
                <a:moveTo>
                  <a:pt x="0" y="0"/>
                </a:moveTo>
                <a:lnTo>
                  <a:pt x="619418" y="0"/>
                </a:lnTo>
              </a:path>
            </a:pathLst>
          </a:custGeom>
          <a:ln w="558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 descr=""/>
          <p:cNvSpPr/>
          <p:nvPr/>
        </p:nvSpPr>
        <p:spPr>
          <a:xfrm>
            <a:off x="0" y="5254096"/>
            <a:ext cx="452120" cy="0"/>
          </a:xfrm>
          <a:custGeom>
            <a:avLst/>
            <a:gdLst/>
            <a:ahLst/>
            <a:cxnLst/>
            <a:rect l="l" t="t" r="r" b="b"/>
            <a:pathLst>
              <a:path w="452120" h="0">
                <a:moveTo>
                  <a:pt x="0" y="0"/>
                </a:moveTo>
                <a:lnTo>
                  <a:pt x="452008" y="0"/>
                </a:lnTo>
              </a:path>
            </a:pathLst>
          </a:custGeom>
          <a:ln w="558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 descr=""/>
          <p:cNvSpPr/>
          <p:nvPr/>
        </p:nvSpPr>
        <p:spPr>
          <a:xfrm>
            <a:off x="7829229" y="4862840"/>
            <a:ext cx="1278255" cy="0"/>
          </a:xfrm>
          <a:custGeom>
            <a:avLst/>
            <a:gdLst/>
            <a:ahLst/>
            <a:cxnLst/>
            <a:rect l="l" t="t" r="r" b="b"/>
            <a:pathLst>
              <a:path w="1278254" h="0">
                <a:moveTo>
                  <a:pt x="0" y="0"/>
                </a:moveTo>
                <a:lnTo>
                  <a:pt x="1277900" y="0"/>
                </a:lnTo>
              </a:path>
            </a:pathLst>
          </a:custGeom>
          <a:ln w="558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 descr=""/>
          <p:cNvSpPr/>
          <p:nvPr/>
        </p:nvSpPr>
        <p:spPr>
          <a:xfrm>
            <a:off x="290178" y="5941589"/>
            <a:ext cx="1696720" cy="0"/>
          </a:xfrm>
          <a:custGeom>
            <a:avLst/>
            <a:gdLst/>
            <a:ahLst/>
            <a:cxnLst/>
            <a:rect l="l" t="t" r="r" b="b"/>
            <a:pathLst>
              <a:path w="1696720" h="0">
                <a:moveTo>
                  <a:pt x="0" y="0"/>
                </a:moveTo>
                <a:lnTo>
                  <a:pt x="1696426" y="0"/>
                </a:lnTo>
              </a:path>
            </a:pathLst>
          </a:custGeom>
          <a:ln w="8943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 descr=""/>
          <p:cNvSpPr txBox="1"/>
          <p:nvPr/>
        </p:nvSpPr>
        <p:spPr>
          <a:xfrm>
            <a:off x="55783" y="92182"/>
            <a:ext cx="671830" cy="946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50" spc="10" b="1">
                <a:solidFill>
                  <a:srgbClr val="747475"/>
                </a:solidFill>
                <a:latin typeface="Arial"/>
                <a:cs typeface="Arial"/>
              </a:rPr>
              <a:t>M</a:t>
            </a:r>
            <a:r>
              <a:rPr dirty="0" sz="450" spc="10" b="1">
                <a:solidFill>
                  <a:srgbClr val="4F4F4F"/>
                </a:solidFill>
                <a:latin typeface="Arial"/>
                <a:cs typeface="Arial"/>
              </a:rPr>
              <a:t>i</a:t>
            </a:r>
            <a:r>
              <a:rPr dirty="0" sz="450" spc="10" b="1">
                <a:solidFill>
                  <a:srgbClr val="898989"/>
                </a:solidFill>
                <a:latin typeface="Arial"/>
                <a:cs typeface="Arial"/>
              </a:rPr>
              <a:t>c</a:t>
            </a:r>
            <a:r>
              <a:rPr dirty="0" sz="450" spc="10" b="1">
                <a:solidFill>
                  <a:srgbClr val="4F4F4F"/>
                </a:solidFill>
                <a:latin typeface="Arial"/>
                <a:cs typeface="Arial"/>
              </a:rPr>
              <a:t>r</a:t>
            </a:r>
            <a:r>
              <a:rPr dirty="0" sz="450" spc="10" b="1">
                <a:solidFill>
                  <a:srgbClr val="898989"/>
                </a:solidFill>
                <a:latin typeface="Arial"/>
                <a:cs typeface="Arial"/>
              </a:rPr>
              <a:t>osof</a:t>
            </a:r>
            <a:r>
              <a:rPr dirty="0" sz="450" spc="10" b="1">
                <a:solidFill>
                  <a:srgbClr val="626262"/>
                </a:solidFill>
                <a:latin typeface="Arial"/>
                <a:cs typeface="Arial"/>
              </a:rPr>
              <a:t>t</a:t>
            </a:r>
            <a:r>
              <a:rPr dirty="0" sz="450" spc="95" b="1">
                <a:solidFill>
                  <a:srgbClr val="626262"/>
                </a:solidFill>
                <a:latin typeface="Arial"/>
                <a:cs typeface="Arial"/>
              </a:rPr>
              <a:t> </a:t>
            </a:r>
            <a:r>
              <a:rPr dirty="0" sz="450" spc="-10" b="1">
                <a:solidFill>
                  <a:srgbClr val="898989"/>
                </a:solidFill>
                <a:latin typeface="Arial"/>
                <a:cs typeface="Arial"/>
              </a:rPr>
              <a:t>Wh</a:t>
            </a:r>
            <a:r>
              <a:rPr dirty="0" sz="450" spc="-10" b="1">
                <a:solidFill>
                  <a:srgbClr val="626262"/>
                </a:solidFill>
                <a:latin typeface="Arial"/>
                <a:cs typeface="Arial"/>
              </a:rPr>
              <a:t>it</a:t>
            </a:r>
            <a:r>
              <a:rPr dirty="0" sz="450" spc="-10" b="1">
                <a:solidFill>
                  <a:srgbClr val="898989"/>
                </a:solidFill>
                <a:latin typeface="Arial"/>
                <a:cs typeface="Arial"/>
              </a:rPr>
              <a:t>eboa</a:t>
            </a:r>
            <a:r>
              <a:rPr dirty="0" sz="450" spc="-10" b="1">
                <a:solidFill>
                  <a:srgbClr val="626262"/>
                </a:solidFill>
                <a:latin typeface="Arial"/>
                <a:cs typeface="Arial"/>
              </a:rPr>
              <a:t>rd</a:t>
            </a:r>
            <a:endParaRPr sz="450">
              <a:latin typeface="Arial"/>
              <a:cs typeface="Arial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991700" y="169968"/>
            <a:ext cx="184150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25">
                <a:solidFill>
                  <a:srgbClr val="C4A5AA"/>
                </a:solidFill>
                <a:latin typeface="Times New Roman"/>
                <a:cs typeface="Times New Roman"/>
              </a:rPr>
              <a:t>C: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9757897" y="456734"/>
            <a:ext cx="630555" cy="2470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88315" algn="l"/>
              </a:tabLst>
            </a:pPr>
            <a:r>
              <a:rPr dirty="0" sz="600" spc="40">
                <a:solidFill>
                  <a:srgbClr val="626262"/>
                </a:solidFill>
                <a:latin typeface="Arial"/>
                <a:cs typeface="Arial"/>
              </a:rPr>
              <a:t>Ha</a:t>
            </a:r>
            <a:r>
              <a:rPr dirty="0" sz="600" spc="40">
                <a:solidFill>
                  <a:srgbClr val="898989"/>
                </a:solidFill>
                <a:latin typeface="Arial"/>
                <a:cs typeface="Arial"/>
              </a:rPr>
              <a:t>rry</a:t>
            </a:r>
            <a:r>
              <a:rPr dirty="0" sz="600" spc="40">
                <a:solidFill>
                  <a:srgbClr val="010101"/>
                </a:solidFill>
                <a:latin typeface="Arial"/>
                <a:cs typeface="Arial"/>
              </a:rPr>
              <a:t>.</a:t>
            </a:r>
            <a:r>
              <a:rPr dirty="0" sz="600">
                <a:solidFill>
                  <a:srgbClr val="010101"/>
                </a:solidFill>
                <a:latin typeface="Arial"/>
                <a:cs typeface="Arial"/>
              </a:rPr>
              <a:t>	</a:t>
            </a:r>
            <a:r>
              <a:rPr dirty="0" sz="1450" spc="114">
                <a:solidFill>
                  <a:srgbClr val="898989"/>
                </a:solidFill>
                <a:latin typeface="Arial"/>
                <a:cs typeface="Arial"/>
              </a:rPr>
              <a:t>=</a:t>
            </a:r>
            <a:endParaRPr sz="1450">
              <a:latin typeface="Arial"/>
              <a:cs typeface="Arial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1233758" y="2894633"/>
            <a:ext cx="527050" cy="2933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455295" algn="l"/>
              </a:tabLst>
            </a:pPr>
            <a:r>
              <a:rPr dirty="0" sz="1750">
                <a:solidFill>
                  <a:srgbClr val="A5A1B1"/>
                </a:solidFill>
                <a:latin typeface="Times New Roman"/>
                <a:cs typeface="Times New Roman"/>
              </a:rPr>
              <a:t>--</a:t>
            </a:r>
            <a:r>
              <a:rPr dirty="0" sz="1750" spc="-50">
                <a:solidFill>
                  <a:srgbClr val="A5A1B1"/>
                </a:solidFill>
                <a:latin typeface="Times New Roman"/>
                <a:cs typeface="Times New Roman"/>
              </a:rPr>
              <a:t>.</a:t>
            </a:r>
            <a:r>
              <a:rPr dirty="0" u="sng" sz="1750">
                <a:solidFill>
                  <a:srgbClr val="A5A1B1"/>
                </a:solidFill>
                <a:uFill>
                  <a:solidFill>
                    <a:srgbClr val="A4A0B0"/>
                  </a:solidFill>
                </a:uFill>
                <a:latin typeface="Times New Roman"/>
                <a:cs typeface="Times New Roman"/>
              </a:rPr>
              <a:t>	</a:t>
            </a:r>
            <a:r>
              <a:rPr dirty="0" sz="1750" spc="-50">
                <a:solidFill>
                  <a:srgbClr val="A5A1B1"/>
                </a:solidFill>
                <a:latin typeface="Times New Roman"/>
                <a:cs typeface="Times New Roman"/>
              </a:rPr>
              <a:t>,</a:t>
            </a:r>
            <a:endParaRPr sz="1750">
              <a:latin typeface="Times New Roman"/>
              <a:cs typeface="Times New Roman"/>
            </a:endParaRPr>
          </a:p>
        </p:txBody>
      </p:sp>
      <p:sp>
        <p:nvSpPr>
          <p:cNvPr id="22" name="object 22" descr=""/>
          <p:cNvSpPr txBox="1"/>
          <p:nvPr/>
        </p:nvSpPr>
        <p:spPr>
          <a:xfrm>
            <a:off x="9046969" y="4376904"/>
            <a:ext cx="111125" cy="1174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" spc="-25">
                <a:solidFill>
                  <a:srgbClr val="A5A1B1"/>
                </a:solidFill>
                <a:latin typeface="Times New Roman"/>
                <a:cs typeface="Times New Roman"/>
              </a:rPr>
              <a:t>CJ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23" name="object 23" descr=""/>
          <p:cNvSpPr txBox="1"/>
          <p:nvPr/>
        </p:nvSpPr>
        <p:spPr>
          <a:xfrm>
            <a:off x="325189" y="5684197"/>
            <a:ext cx="904875" cy="178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i="1">
                <a:solidFill>
                  <a:srgbClr val="747475"/>
                </a:solidFill>
                <a:latin typeface="Times New Roman"/>
                <a:cs typeface="Times New Roman"/>
              </a:rPr>
              <a:t>P</a:t>
            </a:r>
            <a:r>
              <a:rPr dirty="0" sz="1000" spc="385" i="1">
                <a:solidFill>
                  <a:srgbClr val="747475"/>
                </a:solidFill>
                <a:latin typeface="Times New Roman"/>
                <a:cs typeface="Times New Roman"/>
              </a:rPr>
              <a:t> </a:t>
            </a:r>
            <a:r>
              <a:rPr dirty="0" sz="600">
                <a:solidFill>
                  <a:srgbClr val="626262"/>
                </a:solidFill>
                <a:latin typeface="Arial"/>
                <a:cs typeface="Arial"/>
              </a:rPr>
              <a:t>Ty</a:t>
            </a:r>
            <a:r>
              <a:rPr dirty="0" sz="600">
                <a:solidFill>
                  <a:srgbClr val="898989"/>
                </a:solidFill>
                <a:latin typeface="Arial"/>
                <a:cs typeface="Arial"/>
              </a:rPr>
              <a:t>pe</a:t>
            </a:r>
            <a:r>
              <a:rPr dirty="0" sz="600" spc="80">
                <a:solidFill>
                  <a:srgbClr val="898989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626262"/>
                </a:solidFill>
                <a:latin typeface="Arial"/>
                <a:cs typeface="Arial"/>
              </a:rPr>
              <a:t>h</a:t>
            </a:r>
            <a:r>
              <a:rPr dirty="0" sz="600">
                <a:solidFill>
                  <a:srgbClr val="898989"/>
                </a:solidFill>
                <a:latin typeface="Arial"/>
                <a:cs typeface="Arial"/>
              </a:rPr>
              <a:t>ere</a:t>
            </a:r>
            <a:r>
              <a:rPr dirty="0" sz="600" spc="40">
                <a:solidFill>
                  <a:srgbClr val="898989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626262"/>
                </a:solidFill>
                <a:latin typeface="Arial"/>
                <a:cs typeface="Arial"/>
              </a:rPr>
              <a:t>t</a:t>
            </a:r>
            <a:r>
              <a:rPr dirty="0" sz="600">
                <a:solidFill>
                  <a:srgbClr val="898989"/>
                </a:solidFill>
                <a:latin typeface="Arial"/>
                <a:cs typeface="Arial"/>
              </a:rPr>
              <a:t>o</a:t>
            </a:r>
            <a:r>
              <a:rPr dirty="0" sz="600" spc="75">
                <a:solidFill>
                  <a:srgbClr val="898989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898989"/>
                </a:solidFill>
                <a:latin typeface="Arial"/>
                <a:cs typeface="Arial"/>
              </a:rPr>
              <a:t>search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0692000" cy="6014249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0692000" cy="6014249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0692000" cy="6014249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0692000" cy="6014249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0692000" cy="6014249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0692000" cy="601424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0692000" cy="6014249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0692000" cy="6014249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0692000" cy="6014249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0692000" cy="6014249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0692000" cy="6014249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0692000" cy="6014249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0692000" cy="6014249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0692000" cy="6014249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36606" y="816131"/>
            <a:ext cx="4380575" cy="3353625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251110" y="2560016"/>
            <a:ext cx="55803" cy="888710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318075" y="804952"/>
            <a:ext cx="1311382" cy="933425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713163" y="1609822"/>
            <a:ext cx="3727674" cy="2593470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176336" y="5444133"/>
            <a:ext cx="8515616" cy="542169"/>
          </a:xfrm>
          <a:prstGeom prst="rect">
            <a:avLst/>
          </a:prstGeom>
        </p:spPr>
      </p:pic>
      <p:sp>
        <p:nvSpPr>
          <p:cNvPr id="7" name="object 7" descr=""/>
          <p:cNvSpPr/>
          <p:nvPr/>
        </p:nvSpPr>
        <p:spPr>
          <a:xfrm>
            <a:off x="0" y="0"/>
            <a:ext cx="5715" cy="5829935"/>
          </a:xfrm>
          <a:custGeom>
            <a:avLst/>
            <a:gdLst/>
            <a:ahLst/>
            <a:cxnLst/>
            <a:rect l="l" t="t" r="r" b="b"/>
            <a:pathLst>
              <a:path w="5715" h="5829935">
                <a:moveTo>
                  <a:pt x="0" y="0"/>
                </a:moveTo>
                <a:lnTo>
                  <a:pt x="5580" y="0"/>
                </a:lnTo>
                <a:lnTo>
                  <a:pt x="5580" y="5829801"/>
                </a:lnTo>
                <a:lnTo>
                  <a:pt x="0" y="5829801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 descr=""/>
          <p:cNvSpPr/>
          <p:nvPr/>
        </p:nvSpPr>
        <p:spPr>
          <a:xfrm>
            <a:off x="6824766" y="1984311"/>
            <a:ext cx="0" cy="380365"/>
          </a:xfrm>
          <a:custGeom>
            <a:avLst/>
            <a:gdLst/>
            <a:ahLst/>
            <a:cxnLst/>
            <a:rect l="l" t="t" r="r" b="b"/>
            <a:pathLst>
              <a:path w="0" h="380364">
                <a:moveTo>
                  <a:pt x="0" y="380078"/>
                </a:moveTo>
                <a:lnTo>
                  <a:pt x="0" y="0"/>
                </a:lnTo>
              </a:path>
            </a:pathLst>
          </a:custGeom>
          <a:ln w="558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 descr=""/>
          <p:cNvSpPr/>
          <p:nvPr/>
        </p:nvSpPr>
        <p:spPr>
          <a:xfrm>
            <a:off x="284597" y="5947178"/>
            <a:ext cx="1903095" cy="0"/>
          </a:xfrm>
          <a:custGeom>
            <a:avLst/>
            <a:gdLst/>
            <a:ahLst/>
            <a:cxnLst/>
            <a:rect l="l" t="t" r="r" b="b"/>
            <a:pathLst>
              <a:path w="1903095" h="0">
                <a:moveTo>
                  <a:pt x="0" y="0"/>
                </a:moveTo>
                <a:lnTo>
                  <a:pt x="1902899" y="0"/>
                </a:lnTo>
              </a:path>
            </a:pathLst>
          </a:custGeom>
          <a:ln w="9501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 descr=""/>
          <p:cNvSpPr txBox="1"/>
          <p:nvPr/>
        </p:nvSpPr>
        <p:spPr>
          <a:xfrm>
            <a:off x="55783" y="92182"/>
            <a:ext cx="671830" cy="946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50" spc="10" b="1">
                <a:solidFill>
                  <a:srgbClr val="757475"/>
                </a:solidFill>
                <a:latin typeface="Arial"/>
                <a:cs typeface="Arial"/>
              </a:rPr>
              <a:t>M</a:t>
            </a:r>
            <a:r>
              <a:rPr dirty="0" sz="450" spc="10" b="1">
                <a:solidFill>
                  <a:srgbClr val="505050"/>
                </a:solidFill>
                <a:latin typeface="Arial"/>
                <a:cs typeface="Arial"/>
              </a:rPr>
              <a:t>i</a:t>
            </a:r>
            <a:r>
              <a:rPr dirty="0" sz="450" spc="10" b="1">
                <a:solidFill>
                  <a:srgbClr val="898989"/>
                </a:solidFill>
                <a:latin typeface="Arial"/>
                <a:cs typeface="Arial"/>
              </a:rPr>
              <a:t>c</a:t>
            </a:r>
            <a:r>
              <a:rPr dirty="0" sz="450" spc="10" b="1">
                <a:solidFill>
                  <a:srgbClr val="505050"/>
                </a:solidFill>
                <a:latin typeface="Arial"/>
                <a:cs typeface="Arial"/>
              </a:rPr>
              <a:t>r</a:t>
            </a:r>
            <a:r>
              <a:rPr dirty="0" sz="450" spc="10" b="1">
                <a:solidFill>
                  <a:srgbClr val="898989"/>
                </a:solidFill>
                <a:latin typeface="Arial"/>
                <a:cs typeface="Arial"/>
              </a:rPr>
              <a:t>osof</a:t>
            </a:r>
            <a:r>
              <a:rPr dirty="0" sz="450" spc="10" b="1">
                <a:solidFill>
                  <a:srgbClr val="626262"/>
                </a:solidFill>
                <a:latin typeface="Arial"/>
                <a:cs typeface="Arial"/>
              </a:rPr>
              <a:t>t</a:t>
            </a:r>
            <a:r>
              <a:rPr dirty="0" sz="450" spc="95" b="1">
                <a:solidFill>
                  <a:srgbClr val="626262"/>
                </a:solidFill>
                <a:latin typeface="Arial"/>
                <a:cs typeface="Arial"/>
              </a:rPr>
              <a:t> </a:t>
            </a:r>
            <a:r>
              <a:rPr dirty="0" sz="450" spc="-10" b="1">
                <a:solidFill>
                  <a:srgbClr val="898989"/>
                </a:solidFill>
                <a:latin typeface="Arial"/>
                <a:cs typeface="Arial"/>
              </a:rPr>
              <a:t>Whiteboa</a:t>
            </a:r>
            <a:r>
              <a:rPr dirty="0" sz="450" spc="-10" b="1">
                <a:solidFill>
                  <a:srgbClr val="626262"/>
                </a:solidFill>
                <a:latin typeface="Arial"/>
                <a:cs typeface="Arial"/>
              </a:rPr>
              <a:t>rd</a:t>
            </a:r>
            <a:endParaRPr sz="450">
              <a:latin typeface="Arial"/>
              <a:cs typeface="Arial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10274799" y="78676"/>
            <a:ext cx="94615" cy="1174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" spc="-25">
                <a:solidFill>
                  <a:srgbClr val="757475"/>
                </a:solidFill>
                <a:latin typeface="Times New Roman"/>
                <a:cs typeface="Times New Roman"/>
              </a:rPr>
              <a:t>oJ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10533637" y="78676"/>
            <a:ext cx="81915" cy="1174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" spc="5">
                <a:solidFill>
                  <a:srgbClr val="898989"/>
                </a:solidFill>
                <a:latin typeface="Times New Roman"/>
                <a:cs typeface="Times New Roman"/>
              </a:rPr>
              <a:t>X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9291464" y="26507"/>
            <a:ext cx="352425" cy="112585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7200" spc="50">
                <a:solidFill>
                  <a:srgbClr val="A3138A"/>
                </a:solidFill>
                <a:latin typeface="Arial"/>
                <a:cs typeface="Arial"/>
              </a:rPr>
              <a:t>•</a:t>
            </a:r>
            <a:endParaRPr sz="7200">
              <a:latin typeface="Arial"/>
              <a:cs typeface="Arial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9757897" y="559362"/>
            <a:ext cx="275590" cy="1174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" spc="40">
                <a:solidFill>
                  <a:srgbClr val="505050"/>
                </a:solidFill>
                <a:latin typeface="Arial"/>
                <a:cs typeface="Arial"/>
              </a:rPr>
              <a:t>H</a:t>
            </a:r>
            <a:r>
              <a:rPr dirty="0" sz="600" spc="40">
                <a:solidFill>
                  <a:srgbClr val="757475"/>
                </a:solidFill>
                <a:latin typeface="Arial"/>
                <a:cs typeface="Arial"/>
              </a:rPr>
              <a:t>arry</a:t>
            </a:r>
            <a:r>
              <a:rPr dirty="0" sz="600" spc="40">
                <a:solidFill>
                  <a:srgbClr val="010101"/>
                </a:solidFill>
                <a:latin typeface="Arial"/>
                <a:cs typeface="Arial"/>
              </a:rPr>
              <a:t>.</a:t>
            </a:r>
            <a:endParaRPr sz="600">
              <a:latin typeface="Arial"/>
              <a:cs typeface="Arial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1874639" y="595692"/>
            <a:ext cx="908050" cy="65595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508634">
              <a:lnSpc>
                <a:spcPts val="3585"/>
              </a:lnSpc>
              <a:spcBef>
                <a:spcPts val="105"/>
              </a:spcBef>
            </a:pPr>
            <a:r>
              <a:rPr dirty="0" sz="3300" spc="-315">
                <a:solidFill>
                  <a:srgbClr val="E6C1C6"/>
                </a:solidFill>
                <a:latin typeface="Arial"/>
                <a:cs typeface="Arial"/>
              </a:rPr>
              <a:t>..</a:t>
            </a:r>
            <a:endParaRPr sz="3300">
              <a:latin typeface="Arial"/>
              <a:cs typeface="Arial"/>
            </a:endParaRPr>
          </a:p>
          <a:p>
            <a:pPr marL="38100">
              <a:lnSpc>
                <a:spcPts val="1365"/>
              </a:lnSpc>
            </a:pPr>
            <a:r>
              <a:rPr dirty="0" sz="1450" spc="-215" b="1">
                <a:solidFill>
                  <a:srgbClr val="E6C1C6"/>
                </a:solidFill>
                <a:latin typeface="Arial"/>
                <a:cs typeface="Arial"/>
              </a:rPr>
              <a:t>:::</a:t>
            </a:r>
            <a:r>
              <a:rPr dirty="0" baseline="-24691" sz="2025" spc="-322" b="1">
                <a:solidFill>
                  <a:srgbClr val="E6C1C6"/>
                </a:solidFill>
                <a:latin typeface="Times New Roman"/>
                <a:cs typeface="Times New Roman"/>
              </a:rPr>
              <a:t>..</a:t>
            </a:r>
            <a:r>
              <a:rPr dirty="0" sz="1450" spc="-215" b="1">
                <a:solidFill>
                  <a:srgbClr val="E6C1C6"/>
                </a:solidFill>
                <a:latin typeface="Arial"/>
                <a:cs typeface="Arial"/>
              </a:rPr>
              <a:t>i</a:t>
            </a:r>
            <a:r>
              <a:rPr dirty="0" baseline="-24691" sz="2025" spc="-322" b="1">
                <a:solidFill>
                  <a:srgbClr val="E6C1C6"/>
                </a:solidFill>
                <a:latin typeface="Times New Roman"/>
                <a:cs typeface="Times New Roman"/>
              </a:rPr>
              <a:t>.</a:t>
            </a:r>
            <a:r>
              <a:rPr dirty="0" sz="1450" spc="-215" b="1">
                <a:solidFill>
                  <a:srgbClr val="E6C1C6"/>
                </a:solidFill>
                <a:latin typeface="Arial"/>
                <a:cs typeface="Arial"/>
              </a:rPr>
              <a:t>.</a:t>
            </a:r>
            <a:r>
              <a:rPr dirty="0" baseline="-24691" sz="2025" spc="-322" b="1">
                <a:solidFill>
                  <a:srgbClr val="E6C1C6"/>
                </a:solidFill>
                <a:latin typeface="Times New Roman"/>
                <a:cs typeface="Times New Roman"/>
              </a:rPr>
              <a:t>.</a:t>
            </a:r>
            <a:r>
              <a:rPr dirty="0" sz="1450" spc="-215" b="1">
                <a:solidFill>
                  <a:srgbClr val="E6C1C6"/>
                </a:solidFill>
                <a:latin typeface="Arial"/>
                <a:cs typeface="Arial"/>
              </a:rPr>
              <a:t>.</a:t>
            </a:r>
            <a:r>
              <a:rPr dirty="0" baseline="-24691" sz="2025" spc="-322" b="1">
                <a:solidFill>
                  <a:srgbClr val="E6C1C6"/>
                </a:solidFill>
                <a:latin typeface="Times New Roman"/>
                <a:cs typeface="Times New Roman"/>
              </a:rPr>
              <a:t>.</a:t>
            </a:r>
            <a:r>
              <a:rPr dirty="0" sz="1450" spc="-215" b="1">
                <a:solidFill>
                  <a:srgbClr val="E6C1C6"/>
                </a:solidFill>
                <a:latin typeface="Arial"/>
                <a:cs typeface="Arial"/>
              </a:rPr>
              <a:t>.</a:t>
            </a:r>
            <a:r>
              <a:rPr dirty="0" baseline="-24691" sz="2025" spc="-322" b="1">
                <a:solidFill>
                  <a:srgbClr val="E6C1C6"/>
                </a:solidFill>
                <a:latin typeface="Times New Roman"/>
                <a:cs typeface="Times New Roman"/>
              </a:rPr>
              <a:t>.</a:t>
            </a:r>
            <a:r>
              <a:rPr dirty="0" sz="1450" spc="-215" b="1">
                <a:solidFill>
                  <a:srgbClr val="E6C1C6"/>
                </a:solidFill>
                <a:latin typeface="Arial"/>
                <a:cs typeface="Arial"/>
              </a:rPr>
              <a:t>.</a:t>
            </a:r>
            <a:r>
              <a:rPr dirty="0" baseline="-24691" sz="2025" spc="-322" b="1">
                <a:solidFill>
                  <a:srgbClr val="E6C1C6"/>
                </a:solidFill>
                <a:latin typeface="Times New Roman"/>
                <a:cs typeface="Times New Roman"/>
              </a:rPr>
              <a:t>.</a:t>
            </a:r>
            <a:r>
              <a:rPr dirty="0" sz="1450" spc="-215" b="1">
                <a:solidFill>
                  <a:srgbClr val="E6C1C6"/>
                </a:solidFill>
                <a:latin typeface="Arial"/>
                <a:cs typeface="Arial"/>
              </a:rPr>
              <a:t>.</a:t>
            </a:r>
            <a:r>
              <a:rPr dirty="0" baseline="-24691" sz="2025" spc="-322" b="1">
                <a:solidFill>
                  <a:srgbClr val="E6C1C6"/>
                </a:solidFill>
                <a:latin typeface="Times New Roman"/>
                <a:cs typeface="Times New Roman"/>
              </a:rPr>
              <a:t>.</a:t>
            </a:r>
            <a:r>
              <a:rPr dirty="0" sz="1450" spc="-215" b="1">
                <a:solidFill>
                  <a:srgbClr val="E6C1C6"/>
                </a:solidFill>
                <a:latin typeface="Arial"/>
                <a:cs typeface="Arial"/>
              </a:rPr>
              <a:t>.</a:t>
            </a:r>
            <a:r>
              <a:rPr dirty="0" baseline="-24691" sz="2025" spc="-322" b="1">
                <a:solidFill>
                  <a:srgbClr val="E6C1C6"/>
                </a:solidFill>
                <a:latin typeface="Times New Roman"/>
                <a:cs typeface="Times New Roman"/>
              </a:rPr>
              <a:t>t</a:t>
            </a:r>
            <a:r>
              <a:rPr dirty="0" sz="1450" spc="-215" b="1">
                <a:solidFill>
                  <a:srgbClr val="E6C1C6"/>
                </a:solidFill>
                <a:latin typeface="Arial"/>
                <a:cs typeface="Arial"/>
              </a:rPr>
              <a:t>t..</a:t>
            </a:r>
            <a:r>
              <a:rPr dirty="0" baseline="-24691" sz="2025" spc="-322" b="1">
                <a:solidFill>
                  <a:srgbClr val="E6C1C6"/>
                </a:solidFill>
                <a:latin typeface="Times New Roman"/>
                <a:cs typeface="Times New Roman"/>
              </a:rPr>
              <a:t>_</a:t>
            </a:r>
            <a:r>
              <a:rPr dirty="0" sz="1450" spc="-215" b="1">
                <a:solidFill>
                  <a:srgbClr val="E6C1C6"/>
                </a:solidFill>
                <a:latin typeface="Arial"/>
                <a:cs typeface="Arial"/>
              </a:rPr>
              <a:t>.</a:t>
            </a:r>
            <a:r>
              <a:rPr dirty="0" sz="1450" spc="-215">
                <a:solidFill>
                  <a:srgbClr val="E6C1C6"/>
                </a:solidFill>
                <a:latin typeface="Arial"/>
                <a:cs typeface="Arial"/>
              </a:rPr>
              <a:t>.</a:t>
            </a:r>
            <a:r>
              <a:rPr dirty="0" baseline="-24691" sz="2025" spc="-322" b="1">
                <a:solidFill>
                  <a:srgbClr val="E6C1C6"/>
                </a:solidFill>
                <a:latin typeface="Times New Roman"/>
                <a:cs typeface="Times New Roman"/>
              </a:rPr>
              <a:t>,</a:t>
            </a:r>
            <a:r>
              <a:rPr dirty="0" sz="1450" spc="-215">
                <a:solidFill>
                  <a:srgbClr val="E6C1C6"/>
                </a:solidFill>
                <a:latin typeface="Arial"/>
                <a:cs typeface="Arial"/>
              </a:rPr>
              <a:t>.</a:t>
            </a:r>
            <a:r>
              <a:rPr dirty="0" baseline="-24691" sz="2025" spc="-322" b="1">
                <a:solidFill>
                  <a:srgbClr val="E6C1C6"/>
                </a:solidFill>
                <a:latin typeface="Times New Roman"/>
                <a:cs typeface="Times New Roman"/>
              </a:rPr>
              <a:t>,</a:t>
            </a:r>
            <a:r>
              <a:rPr dirty="0" sz="1450" spc="-215">
                <a:solidFill>
                  <a:srgbClr val="E6C1C6"/>
                </a:solidFill>
                <a:latin typeface="Arial"/>
                <a:cs typeface="Arial"/>
              </a:rPr>
              <a:t>..</a:t>
            </a:r>
            <a:r>
              <a:rPr dirty="0" baseline="-24691" sz="2025" spc="-322" b="1">
                <a:solidFill>
                  <a:srgbClr val="E6C1C6"/>
                </a:solidFill>
                <a:latin typeface="Times New Roman"/>
                <a:cs typeface="Times New Roman"/>
              </a:rPr>
              <a:t>.</a:t>
            </a:r>
            <a:r>
              <a:rPr dirty="0" sz="1450" spc="-215">
                <a:solidFill>
                  <a:srgbClr val="E6C1C6"/>
                </a:solidFill>
                <a:latin typeface="Arial"/>
                <a:cs typeface="Arial"/>
              </a:rPr>
              <a:t>.</a:t>
            </a:r>
            <a:r>
              <a:rPr dirty="0" baseline="-24691" sz="2025" spc="-322" b="1">
                <a:solidFill>
                  <a:srgbClr val="E6C1C6"/>
                </a:solidFill>
                <a:latin typeface="Times New Roman"/>
                <a:cs typeface="Times New Roman"/>
              </a:rPr>
              <a:t>..</a:t>
            </a:r>
            <a:r>
              <a:rPr dirty="0" sz="1450" spc="-215">
                <a:solidFill>
                  <a:srgbClr val="E6C1C6"/>
                </a:solidFill>
                <a:latin typeface="Arial"/>
                <a:cs typeface="Arial"/>
              </a:rPr>
              <a:t>..</a:t>
            </a:r>
            <a:endParaRPr sz="1450">
              <a:latin typeface="Arial"/>
              <a:cs typeface="Arial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2929257" y="3793280"/>
            <a:ext cx="113030" cy="4152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550" spc="-25">
                <a:solidFill>
                  <a:srgbClr val="CFCDD4"/>
                </a:solidFill>
                <a:latin typeface="Times New Roman"/>
                <a:cs typeface="Times New Roman"/>
              </a:rPr>
              <a:t>l</a:t>
            </a:r>
            <a:endParaRPr sz="2550">
              <a:latin typeface="Times New Roman"/>
              <a:cs typeface="Times New Roman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5476689" y="2257600"/>
            <a:ext cx="368935" cy="3467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100" spc="-80" i="1">
                <a:solidFill>
                  <a:srgbClr val="CFCDD4"/>
                </a:solidFill>
                <a:latin typeface="Verdana"/>
                <a:cs typeface="Verdana"/>
              </a:rPr>
              <a:t>(�</a:t>
            </a:r>
            <a:endParaRPr sz="2100">
              <a:latin typeface="Verdana"/>
              <a:cs typeface="Verdana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5565263" y="2477759"/>
            <a:ext cx="255904" cy="54546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400" spc="-25">
                <a:solidFill>
                  <a:srgbClr val="CFCDD4"/>
                </a:solidFill>
                <a:latin typeface="Arial"/>
                <a:cs typeface="Arial"/>
              </a:rPr>
              <a:t>;\</a:t>
            </a:r>
            <a:endParaRPr sz="3400">
              <a:latin typeface="Arial"/>
              <a:cs typeface="Arial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5730054" y="2850229"/>
            <a:ext cx="314960" cy="4000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450" spc="-65" i="1">
                <a:solidFill>
                  <a:srgbClr val="CFCDD4"/>
                </a:solidFill>
                <a:latin typeface="Arial"/>
                <a:cs typeface="Arial"/>
              </a:rPr>
              <a:t>r-</a:t>
            </a:r>
            <a:r>
              <a:rPr dirty="0" sz="2450" spc="-50" i="1">
                <a:solidFill>
                  <a:srgbClr val="CFCDD4"/>
                </a:solidFill>
                <a:latin typeface="Arial"/>
                <a:cs typeface="Arial"/>
              </a:rPr>
              <a:t>-</a:t>
            </a:r>
            <a:endParaRPr sz="2450">
              <a:latin typeface="Arial"/>
              <a:cs typeface="Arial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5212851" y="3336815"/>
            <a:ext cx="699135" cy="5168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97815" algn="l"/>
                <a:tab pos="448309" algn="l"/>
              </a:tabLst>
            </a:pPr>
            <a:r>
              <a:rPr dirty="0" sz="1350" spc="-330">
                <a:solidFill>
                  <a:srgbClr val="CFCDD4"/>
                </a:solidFill>
                <a:latin typeface="Arial"/>
                <a:cs typeface="Arial"/>
              </a:rPr>
              <a:t>\</a:t>
            </a:r>
            <a:r>
              <a:rPr dirty="0" sz="1350">
                <a:solidFill>
                  <a:srgbClr val="CFCDD4"/>
                </a:solidFill>
                <a:latin typeface="Arial"/>
                <a:cs typeface="Arial"/>
              </a:rPr>
              <a:t>	</a:t>
            </a:r>
            <a:r>
              <a:rPr dirty="0" sz="1350" spc="-320">
                <a:solidFill>
                  <a:srgbClr val="CFCDD4"/>
                </a:solidFill>
                <a:latin typeface="Arial"/>
                <a:cs typeface="Arial"/>
              </a:rPr>
              <a:t>')</a:t>
            </a:r>
            <a:r>
              <a:rPr dirty="0" sz="1350">
                <a:solidFill>
                  <a:srgbClr val="CFCDD4"/>
                </a:solidFill>
                <a:latin typeface="Arial"/>
                <a:cs typeface="Arial"/>
              </a:rPr>
              <a:t>	</a:t>
            </a:r>
            <a:r>
              <a:rPr dirty="0" sz="1350" spc="-65">
                <a:solidFill>
                  <a:srgbClr val="CFCDD4"/>
                </a:solidFill>
                <a:latin typeface="Arial"/>
                <a:cs typeface="Arial"/>
              </a:rPr>
              <a:t>Uu,</a:t>
            </a:r>
            <a:endParaRPr sz="1350">
              <a:latin typeface="Arial"/>
              <a:cs typeface="Arial"/>
            </a:endParaRPr>
          </a:p>
          <a:p>
            <a:pPr algn="r" marR="43180">
              <a:lnSpc>
                <a:spcPct val="100000"/>
              </a:lnSpc>
              <a:spcBef>
                <a:spcPts val="1165"/>
              </a:spcBef>
            </a:pPr>
            <a:r>
              <a:rPr dirty="0" sz="900" spc="-70" i="1">
                <a:solidFill>
                  <a:srgbClr val="CFCDD4"/>
                </a:solidFill>
                <a:latin typeface="Times New Roman"/>
                <a:cs typeface="Times New Roman"/>
              </a:rPr>
              <a:t>i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5277359" y="3652713"/>
            <a:ext cx="191135" cy="502284"/>
          </a:xfrm>
          <a:prstGeom prst="rect">
            <a:avLst/>
          </a:prstGeom>
        </p:spPr>
        <p:txBody>
          <a:bodyPr wrap="square" lIns="0" tIns="501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95"/>
              </a:spcBef>
            </a:pPr>
            <a:r>
              <a:rPr dirty="0" sz="900">
                <a:solidFill>
                  <a:srgbClr val="CFCDD4"/>
                </a:solidFill>
                <a:latin typeface="Times New Roman"/>
                <a:cs typeface="Times New Roman"/>
              </a:rPr>
              <a:t>\</a:t>
            </a:r>
            <a:r>
              <a:rPr dirty="0" sz="900" spc="185">
                <a:solidFill>
                  <a:srgbClr val="CFCDD4"/>
                </a:solidFill>
                <a:latin typeface="Times New Roman"/>
                <a:cs typeface="Times New Roman"/>
              </a:rPr>
              <a:t>  </a:t>
            </a:r>
            <a:r>
              <a:rPr dirty="0" sz="900" spc="-50">
                <a:solidFill>
                  <a:srgbClr val="CFCDD4"/>
                </a:solidFill>
                <a:latin typeface="Times New Roman"/>
                <a:cs typeface="Times New Roman"/>
              </a:rPr>
              <a:t>/</a:t>
            </a:r>
            <a:endParaRPr sz="900">
              <a:latin typeface="Times New Roman"/>
              <a:cs typeface="Times New Roman"/>
            </a:endParaRPr>
          </a:p>
          <a:p>
            <a:pPr marL="51435">
              <a:lnSpc>
                <a:spcPct val="100000"/>
              </a:lnSpc>
              <a:spcBef>
                <a:spcPts val="515"/>
              </a:spcBef>
            </a:pPr>
            <a:r>
              <a:rPr dirty="0" sz="1550" spc="-120">
                <a:solidFill>
                  <a:srgbClr val="CFCDD4"/>
                </a:solidFill>
                <a:latin typeface="Times New Roman"/>
                <a:cs typeface="Times New Roman"/>
              </a:rPr>
              <a:t>\</a:t>
            </a:r>
            <a:endParaRPr sz="1550">
              <a:latin typeface="Times New Roman"/>
              <a:cs typeface="Times New Roman"/>
            </a:endParaRPr>
          </a:p>
        </p:txBody>
      </p:sp>
      <p:sp>
        <p:nvSpPr>
          <p:cNvPr id="22" name="object 22" descr=""/>
          <p:cNvSpPr txBox="1"/>
          <p:nvPr/>
        </p:nvSpPr>
        <p:spPr>
          <a:xfrm>
            <a:off x="6099655" y="2438789"/>
            <a:ext cx="1238250" cy="72961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ts val="2250"/>
              </a:lnSpc>
              <a:spcBef>
                <a:spcPts val="105"/>
              </a:spcBef>
            </a:pPr>
            <a:r>
              <a:rPr dirty="0" sz="1950" spc="-350" i="1">
                <a:solidFill>
                  <a:srgbClr val="CFCDD4"/>
                </a:solidFill>
                <a:latin typeface="Times New Roman"/>
                <a:cs typeface="Times New Roman"/>
              </a:rPr>
              <a:t>0:_</a:t>
            </a:r>
            <a:r>
              <a:rPr dirty="0" sz="1950" spc="-190" i="1">
                <a:solidFill>
                  <a:srgbClr val="CFCDD4"/>
                </a:solidFill>
                <a:latin typeface="Times New Roman"/>
                <a:cs typeface="Times New Roman"/>
              </a:rPr>
              <a:t> </a:t>
            </a:r>
            <a:r>
              <a:rPr dirty="0" sz="1950" spc="-305" i="1">
                <a:solidFill>
                  <a:srgbClr val="CFCDD4"/>
                </a:solidFill>
                <a:latin typeface="Times New Roman"/>
                <a:cs typeface="Times New Roman"/>
              </a:rPr>
              <a:t>\U'-</a:t>
            </a:r>
            <a:r>
              <a:rPr dirty="0" sz="1950" spc="-390" i="1">
                <a:solidFill>
                  <a:srgbClr val="CFCDD4"/>
                </a:solidFill>
                <a:latin typeface="Times New Roman"/>
                <a:cs typeface="Times New Roman"/>
              </a:rPr>
              <a:t>1</a:t>
            </a:r>
            <a:r>
              <a:rPr dirty="0" sz="1950" spc="45" i="1">
                <a:solidFill>
                  <a:srgbClr val="CFCDD4"/>
                </a:solidFill>
                <a:latin typeface="Times New Roman"/>
                <a:cs typeface="Times New Roman"/>
              </a:rPr>
              <a:t> </a:t>
            </a:r>
            <a:r>
              <a:rPr dirty="0" sz="1950" spc="-70" i="1">
                <a:solidFill>
                  <a:srgbClr val="CFCDD4"/>
                </a:solidFill>
                <a:latin typeface="Times New Roman"/>
                <a:cs typeface="Times New Roman"/>
              </a:rPr>
              <a:t>-</a:t>
            </a:r>
            <a:r>
              <a:rPr dirty="0" sz="1950" spc="-25" i="1">
                <a:solidFill>
                  <a:srgbClr val="CFCDD4"/>
                </a:solidFill>
                <a:latin typeface="Times New Roman"/>
                <a:cs typeface="Times New Roman"/>
              </a:rPr>
              <a:t>()-</a:t>
            </a:r>
            <a:endParaRPr sz="1950">
              <a:latin typeface="Times New Roman"/>
              <a:cs typeface="Times New Roman"/>
            </a:endParaRPr>
          </a:p>
          <a:p>
            <a:pPr marL="489584" indent="-146050">
              <a:lnSpc>
                <a:spcPts val="1200"/>
              </a:lnSpc>
              <a:buChar char="•"/>
              <a:tabLst>
                <a:tab pos="489584" algn="l"/>
                <a:tab pos="793750" algn="l"/>
              </a:tabLst>
            </a:pPr>
            <a:r>
              <a:rPr dirty="0" sz="1150" spc="-170">
                <a:solidFill>
                  <a:srgbClr val="CFCDD4"/>
                </a:solidFill>
                <a:latin typeface="Times New Roman"/>
                <a:cs typeface="Times New Roman"/>
              </a:rPr>
              <a:t>1-</a:t>
            </a:r>
            <a:r>
              <a:rPr dirty="0" sz="1150" spc="-25">
                <a:solidFill>
                  <a:srgbClr val="CFCDD4"/>
                </a:solidFill>
                <a:latin typeface="Times New Roman"/>
                <a:cs typeface="Times New Roman"/>
              </a:rPr>
              <a:t>,.J</a:t>
            </a:r>
            <a:r>
              <a:rPr dirty="0" sz="1150">
                <a:solidFill>
                  <a:srgbClr val="CFCDD4"/>
                </a:solidFill>
                <a:latin typeface="Times New Roman"/>
                <a:cs typeface="Times New Roman"/>
              </a:rPr>
              <a:t>	</a:t>
            </a:r>
            <a:r>
              <a:rPr dirty="0" sz="900" spc="-95" b="1">
                <a:solidFill>
                  <a:srgbClr val="CFCDD4"/>
                </a:solidFill>
                <a:latin typeface="Arial"/>
                <a:cs typeface="Arial"/>
              </a:rPr>
              <a:t>9-</a:t>
            </a:r>
            <a:r>
              <a:rPr dirty="0" sz="900" spc="-90" b="1">
                <a:solidFill>
                  <a:srgbClr val="CFCDD4"/>
                </a:solidFill>
                <a:latin typeface="Arial"/>
                <a:cs typeface="Arial"/>
              </a:rPr>
              <a:t>J."-</a:t>
            </a:r>
            <a:r>
              <a:rPr dirty="0" sz="900" spc="-50" b="1">
                <a:solidFill>
                  <a:srgbClr val="CFCDD4"/>
                </a:solidFill>
                <a:latin typeface="Arial"/>
                <a:cs typeface="Arial"/>
              </a:rPr>
              <a:t>,</a:t>
            </a:r>
            <a:endParaRPr sz="900">
              <a:latin typeface="Arial"/>
              <a:cs typeface="Arial"/>
            </a:endParaRPr>
          </a:p>
          <a:p>
            <a:pPr marL="789305">
              <a:lnSpc>
                <a:spcPts val="1225"/>
              </a:lnSpc>
            </a:pPr>
            <a:r>
              <a:rPr dirty="0" sz="1100" spc="-40">
                <a:solidFill>
                  <a:srgbClr val="BDB8C6"/>
                </a:solidFill>
                <a:latin typeface="Arial"/>
                <a:cs typeface="Arial"/>
              </a:rPr>
              <a:t>&gt;ll,J.</a:t>
            </a:r>
            <a:r>
              <a:rPr dirty="0" sz="1100" spc="220">
                <a:solidFill>
                  <a:srgbClr val="BDB8C6"/>
                </a:solidFill>
                <a:latin typeface="Arial"/>
                <a:cs typeface="Arial"/>
              </a:rPr>
              <a:t> </a:t>
            </a:r>
            <a:r>
              <a:rPr dirty="0" sz="1100" spc="-25">
                <a:solidFill>
                  <a:srgbClr val="CFCDD4"/>
                </a:solidFill>
                <a:latin typeface="Arial"/>
                <a:cs typeface="Arial"/>
              </a:rPr>
              <a:t>"'\</a:t>
            </a:r>
            <a:endParaRPr sz="1100">
              <a:latin typeface="Arial"/>
              <a:cs typeface="Arial"/>
            </a:endParaRPr>
          </a:p>
          <a:p>
            <a:pPr algn="r" marR="178435">
              <a:lnSpc>
                <a:spcPct val="100000"/>
              </a:lnSpc>
              <a:spcBef>
                <a:spcPts val="195"/>
              </a:spcBef>
            </a:pPr>
            <a:r>
              <a:rPr dirty="0" sz="550">
                <a:solidFill>
                  <a:srgbClr val="CFCDD4"/>
                </a:solidFill>
                <a:latin typeface="Arial"/>
                <a:cs typeface="Arial"/>
              </a:rPr>
              <a:t>(</a:t>
            </a:r>
            <a:r>
              <a:rPr dirty="0" sz="550" spc="360">
                <a:solidFill>
                  <a:srgbClr val="CFCDD4"/>
                </a:solidFill>
                <a:latin typeface="Arial"/>
                <a:cs typeface="Arial"/>
              </a:rPr>
              <a:t> </a:t>
            </a:r>
            <a:r>
              <a:rPr dirty="0" sz="550" spc="-25">
                <a:solidFill>
                  <a:srgbClr val="CFCDD4"/>
                </a:solidFill>
                <a:latin typeface="Arial"/>
                <a:cs typeface="Arial"/>
              </a:rPr>
              <a:t>&lt;.A</a:t>
            </a:r>
            <a:endParaRPr sz="550">
              <a:latin typeface="Arial"/>
              <a:cs typeface="Arial"/>
            </a:endParaRPr>
          </a:p>
        </p:txBody>
      </p:sp>
      <p:sp>
        <p:nvSpPr>
          <p:cNvPr id="23" name="object 23" descr=""/>
          <p:cNvSpPr txBox="1"/>
          <p:nvPr/>
        </p:nvSpPr>
        <p:spPr>
          <a:xfrm>
            <a:off x="325189" y="5684197"/>
            <a:ext cx="904875" cy="178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10" i="1">
                <a:solidFill>
                  <a:srgbClr val="757475"/>
                </a:solidFill>
                <a:latin typeface="Times New Roman"/>
                <a:cs typeface="Times New Roman"/>
              </a:rPr>
              <a:t>P</a:t>
            </a:r>
            <a:r>
              <a:rPr dirty="0" sz="1000" spc="434" i="1">
                <a:solidFill>
                  <a:srgbClr val="757475"/>
                </a:solidFill>
                <a:latin typeface="Times New Roman"/>
                <a:cs typeface="Times New Roman"/>
              </a:rPr>
              <a:t> </a:t>
            </a:r>
            <a:r>
              <a:rPr dirty="0" sz="600" spc="10">
                <a:solidFill>
                  <a:srgbClr val="757475"/>
                </a:solidFill>
                <a:latin typeface="Arial"/>
                <a:cs typeface="Arial"/>
              </a:rPr>
              <a:t>Type</a:t>
            </a:r>
            <a:r>
              <a:rPr dirty="0" sz="600" spc="-75">
                <a:solidFill>
                  <a:srgbClr val="757475"/>
                </a:solidFill>
                <a:latin typeface="Arial"/>
                <a:cs typeface="Arial"/>
              </a:rPr>
              <a:t> </a:t>
            </a:r>
            <a:r>
              <a:rPr dirty="0" sz="600" spc="10">
                <a:solidFill>
                  <a:srgbClr val="626262"/>
                </a:solidFill>
                <a:latin typeface="Arial"/>
                <a:cs typeface="Arial"/>
              </a:rPr>
              <a:t>h</a:t>
            </a:r>
            <a:r>
              <a:rPr dirty="0" sz="600" spc="10">
                <a:solidFill>
                  <a:srgbClr val="898989"/>
                </a:solidFill>
                <a:latin typeface="Arial"/>
                <a:cs typeface="Arial"/>
              </a:rPr>
              <a:t>ere</a:t>
            </a:r>
            <a:r>
              <a:rPr dirty="0" sz="600" spc="35">
                <a:solidFill>
                  <a:srgbClr val="898989"/>
                </a:solidFill>
                <a:latin typeface="Arial"/>
                <a:cs typeface="Arial"/>
              </a:rPr>
              <a:t> </a:t>
            </a:r>
            <a:r>
              <a:rPr dirty="0" sz="600" spc="10">
                <a:solidFill>
                  <a:srgbClr val="626262"/>
                </a:solidFill>
                <a:latin typeface="Arial"/>
                <a:cs typeface="Arial"/>
              </a:rPr>
              <a:t>t</a:t>
            </a:r>
            <a:r>
              <a:rPr dirty="0" sz="600" spc="10">
                <a:solidFill>
                  <a:srgbClr val="898989"/>
                </a:solidFill>
                <a:latin typeface="Arial"/>
                <a:cs typeface="Arial"/>
              </a:rPr>
              <a:t>o</a:t>
            </a:r>
            <a:r>
              <a:rPr dirty="0" sz="600" spc="70">
                <a:solidFill>
                  <a:srgbClr val="898989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898989"/>
                </a:solidFill>
                <a:latin typeface="Arial"/>
                <a:cs typeface="Arial"/>
              </a:rPr>
              <a:t>search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6473" y="324266"/>
            <a:ext cx="2410711" cy="631599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3928" y="1945185"/>
            <a:ext cx="636160" cy="503043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44865" y="1514803"/>
            <a:ext cx="2472095" cy="804870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313612" y="1934006"/>
            <a:ext cx="396204" cy="374488"/>
          </a:xfrm>
          <a:prstGeom prst="rect">
            <a:avLst/>
          </a:prstGeom>
        </p:spPr>
      </p:pic>
      <p:grpSp>
        <p:nvGrpSpPr>
          <p:cNvPr id="6" name="object 6" descr=""/>
          <p:cNvGrpSpPr/>
          <p:nvPr/>
        </p:nvGrpSpPr>
        <p:grpSpPr>
          <a:xfrm>
            <a:off x="217633" y="464000"/>
            <a:ext cx="10474325" cy="5522595"/>
            <a:chOff x="217633" y="464000"/>
            <a:chExt cx="10474325" cy="5522595"/>
          </a:xfrm>
        </p:grpSpPr>
        <p:pic>
          <p:nvPicPr>
            <p:cNvPr id="7" name="object 7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467627" y="464000"/>
              <a:ext cx="4224326" cy="3348035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17633" y="2817127"/>
              <a:ext cx="10474319" cy="3169175"/>
            </a:xfrm>
            <a:prstGeom prst="rect">
              <a:avLst/>
            </a:prstGeom>
          </p:spPr>
        </p:pic>
      </p:grpSp>
      <p:sp>
        <p:nvSpPr>
          <p:cNvPr id="9" name="object 9" descr=""/>
          <p:cNvSpPr/>
          <p:nvPr/>
        </p:nvSpPr>
        <p:spPr>
          <a:xfrm>
            <a:off x="0" y="0"/>
            <a:ext cx="5715" cy="5824220"/>
          </a:xfrm>
          <a:custGeom>
            <a:avLst/>
            <a:gdLst/>
            <a:ahLst/>
            <a:cxnLst/>
            <a:rect l="l" t="t" r="r" b="b"/>
            <a:pathLst>
              <a:path w="5715" h="5824220">
                <a:moveTo>
                  <a:pt x="0" y="0"/>
                </a:moveTo>
                <a:lnTo>
                  <a:pt x="5580" y="0"/>
                </a:lnTo>
                <a:lnTo>
                  <a:pt x="5580" y="5824212"/>
                </a:lnTo>
                <a:lnTo>
                  <a:pt x="0" y="5824212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 descr=""/>
          <p:cNvSpPr/>
          <p:nvPr/>
        </p:nvSpPr>
        <p:spPr>
          <a:xfrm>
            <a:off x="273437" y="5941589"/>
            <a:ext cx="1842135" cy="0"/>
          </a:xfrm>
          <a:custGeom>
            <a:avLst/>
            <a:gdLst/>
            <a:ahLst/>
            <a:cxnLst/>
            <a:rect l="l" t="t" r="r" b="b"/>
            <a:pathLst>
              <a:path w="1842135" h="0">
                <a:moveTo>
                  <a:pt x="0" y="0"/>
                </a:moveTo>
                <a:lnTo>
                  <a:pt x="1841514" y="0"/>
                </a:lnTo>
              </a:path>
            </a:pathLst>
          </a:custGeom>
          <a:ln w="8943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 descr=""/>
          <p:cNvSpPr txBox="1"/>
          <p:nvPr/>
        </p:nvSpPr>
        <p:spPr>
          <a:xfrm>
            <a:off x="58601" y="85817"/>
            <a:ext cx="669290" cy="1022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00" spc="10" b="1">
                <a:solidFill>
                  <a:srgbClr val="6D6D6E"/>
                </a:solidFill>
                <a:latin typeface="Times New Roman"/>
                <a:cs typeface="Times New Roman"/>
              </a:rPr>
              <a:t>Mi</a:t>
            </a:r>
            <a:r>
              <a:rPr dirty="0" sz="500" spc="10" b="1">
                <a:solidFill>
                  <a:srgbClr val="858587"/>
                </a:solidFill>
                <a:latin typeface="Times New Roman"/>
                <a:cs typeface="Times New Roman"/>
              </a:rPr>
              <a:t>c</a:t>
            </a:r>
            <a:r>
              <a:rPr dirty="0" sz="500" spc="10" b="1">
                <a:solidFill>
                  <a:srgbClr val="525252"/>
                </a:solidFill>
                <a:latin typeface="Times New Roman"/>
                <a:cs typeface="Times New Roman"/>
              </a:rPr>
              <a:t>r</a:t>
            </a:r>
            <a:r>
              <a:rPr dirty="0" sz="500" spc="10" b="1">
                <a:solidFill>
                  <a:srgbClr val="858587"/>
                </a:solidFill>
                <a:latin typeface="Times New Roman"/>
                <a:cs typeface="Times New Roman"/>
              </a:rPr>
              <a:t>oso</a:t>
            </a:r>
            <a:r>
              <a:rPr dirty="0" sz="500" spc="10" b="1">
                <a:solidFill>
                  <a:srgbClr val="6D6D6E"/>
                </a:solidFill>
                <a:latin typeface="Times New Roman"/>
                <a:cs typeface="Times New Roman"/>
              </a:rPr>
              <a:t>f</a:t>
            </a:r>
            <a:r>
              <a:rPr dirty="0" sz="500" spc="10" b="1">
                <a:solidFill>
                  <a:srgbClr val="525252"/>
                </a:solidFill>
                <a:latin typeface="Times New Roman"/>
                <a:cs typeface="Times New Roman"/>
              </a:rPr>
              <a:t>t</a:t>
            </a:r>
            <a:r>
              <a:rPr dirty="0" sz="500" spc="25" b="1">
                <a:solidFill>
                  <a:srgbClr val="525252"/>
                </a:solidFill>
                <a:latin typeface="Times New Roman"/>
                <a:cs typeface="Times New Roman"/>
              </a:rPr>
              <a:t> </a:t>
            </a:r>
            <a:r>
              <a:rPr dirty="0" sz="450" spc="-10" b="1">
                <a:solidFill>
                  <a:srgbClr val="858587"/>
                </a:solidFill>
                <a:latin typeface="Arial"/>
                <a:cs typeface="Arial"/>
              </a:rPr>
              <a:t>Wh</a:t>
            </a:r>
            <a:r>
              <a:rPr dirty="0" sz="450" spc="-10" b="1">
                <a:solidFill>
                  <a:srgbClr val="6D6D6E"/>
                </a:solidFill>
                <a:latin typeface="Arial"/>
                <a:cs typeface="Arial"/>
              </a:rPr>
              <a:t>it</a:t>
            </a:r>
            <a:r>
              <a:rPr dirty="0" sz="450" spc="-10" b="1">
                <a:solidFill>
                  <a:srgbClr val="858587"/>
                </a:solidFill>
                <a:latin typeface="Arial"/>
                <a:cs typeface="Arial"/>
              </a:rPr>
              <a:t>eboa</a:t>
            </a:r>
            <a:r>
              <a:rPr dirty="0" sz="450" spc="-10" b="1">
                <a:solidFill>
                  <a:srgbClr val="525252"/>
                </a:solidFill>
                <a:latin typeface="Arial"/>
                <a:cs typeface="Arial"/>
              </a:rPr>
              <a:t>rd</a:t>
            </a:r>
            <a:endParaRPr sz="450">
              <a:latin typeface="Arial"/>
              <a:cs typeface="Arial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10276247" y="78676"/>
            <a:ext cx="97155" cy="1174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" spc="-20">
                <a:solidFill>
                  <a:srgbClr val="858587"/>
                </a:solidFill>
                <a:latin typeface="Arial"/>
                <a:cs typeface="Arial"/>
              </a:rPr>
              <a:t>t:il</a:t>
            </a:r>
            <a:endParaRPr sz="600">
              <a:latin typeface="Arial"/>
              <a:cs typeface="Arial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10533637" y="78676"/>
            <a:ext cx="77470" cy="1174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" spc="-30">
                <a:solidFill>
                  <a:srgbClr val="858587"/>
                </a:solidFill>
                <a:latin typeface="Times New Roman"/>
                <a:cs typeface="Times New Roman"/>
              </a:rPr>
              <a:t>X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4534002" y="243406"/>
            <a:ext cx="561340" cy="2012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50" spc="120" b="1">
                <a:solidFill>
                  <a:srgbClr val="4B2A79"/>
                </a:solidFill>
                <a:latin typeface="Times New Roman"/>
                <a:cs typeface="Times New Roman"/>
              </a:rPr>
              <a:t>y\uA_</a:t>
            </a:r>
            <a:r>
              <a:rPr dirty="0" sz="850" spc="120" b="1">
                <a:solidFill>
                  <a:srgbClr val="4B2A79"/>
                </a:solidFill>
                <a:latin typeface="Arial"/>
                <a:cs typeface="Arial"/>
              </a:rPr>
              <a:t>7</a:t>
            </a:r>
            <a:endParaRPr sz="850">
              <a:latin typeface="Arial"/>
              <a:cs typeface="Arial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4385905" y="397735"/>
            <a:ext cx="760730" cy="2774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650" spc="400" b="1" i="1">
                <a:solidFill>
                  <a:srgbClr val="4B2A79"/>
                </a:solidFill>
                <a:latin typeface="Times New Roman"/>
                <a:cs typeface="Times New Roman"/>
              </a:rPr>
              <a:t>LY\J,</a:t>
            </a:r>
            <a:endParaRPr sz="1650">
              <a:latin typeface="Times New Roman"/>
              <a:cs typeface="Times New Roman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4241440" y="541041"/>
            <a:ext cx="2317750" cy="966469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1294130" algn="l"/>
              </a:tabLst>
            </a:pPr>
            <a:r>
              <a:rPr dirty="0" sz="1800" spc="-220" b="1" i="1">
                <a:solidFill>
                  <a:srgbClr val="4B2A79"/>
                </a:solidFill>
                <a:latin typeface="Times New Roman"/>
                <a:cs typeface="Times New Roman"/>
              </a:rPr>
              <a:t>L4-</a:t>
            </a:r>
            <a:r>
              <a:rPr dirty="0" sz="1800" spc="-155" b="1" i="1">
                <a:solidFill>
                  <a:srgbClr val="4B2A79"/>
                </a:solidFill>
                <a:latin typeface="Times New Roman"/>
                <a:cs typeface="Times New Roman"/>
              </a:rPr>
              <a:t>-</a:t>
            </a:r>
            <a:r>
              <a:rPr dirty="0" sz="1800" spc="-130" b="1" i="1">
                <a:solidFill>
                  <a:srgbClr val="4B2A79"/>
                </a:solidFill>
                <a:latin typeface="Times New Roman"/>
                <a:cs typeface="Times New Roman"/>
              </a:rPr>
              <a:t>i</a:t>
            </a:r>
            <a:r>
              <a:rPr dirty="0" sz="1800" spc="-55" b="1" i="1">
                <a:solidFill>
                  <a:srgbClr val="4B2A79"/>
                </a:solidFill>
                <a:latin typeface="Times New Roman"/>
                <a:cs typeface="Times New Roman"/>
              </a:rPr>
              <a:t> </a:t>
            </a:r>
            <a:r>
              <a:rPr dirty="0" sz="2100" spc="-50" b="1">
                <a:solidFill>
                  <a:srgbClr val="4B2A79"/>
                </a:solidFill>
                <a:latin typeface="Times New Roman"/>
                <a:cs typeface="Times New Roman"/>
              </a:rPr>
              <a:t>}k</a:t>
            </a:r>
            <a:r>
              <a:rPr dirty="0" sz="2100" spc="-190" b="1">
                <a:solidFill>
                  <a:srgbClr val="4B2A79"/>
                </a:solidFill>
                <a:latin typeface="Times New Roman"/>
                <a:cs typeface="Times New Roman"/>
              </a:rPr>
              <a:t> </a:t>
            </a:r>
            <a:r>
              <a:rPr dirty="0" sz="2500">
                <a:solidFill>
                  <a:srgbClr val="4B2A79"/>
                </a:solidFill>
                <a:latin typeface="Times New Roman"/>
                <a:cs typeface="Times New Roman"/>
              </a:rPr>
              <a:t>&gt;</a:t>
            </a:r>
            <a:r>
              <a:rPr dirty="0" sz="2500" spc="365">
                <a:solidFill>
                  <a:srgbClr val="4B2A79"/>
                </a:solidFill>
                <a:latin typeface="Times New Roman"/>
                <a:cs typeface="Times New Roman"/>
              </a:rPr>
              <a:t> </a:t>
            </a:r>
            <a:r>
              <a:rPr dirty="0" sz="2400" spc="-50">
                <a:solidFill>
                  <a:srgbClr val="4B2A79"/>
                </a:solidFill>
                <a:latin typeface="Times New Roman"/>
                <a:cs typeface="Times New Roman"/>
              </a:rPr>
              <a:t>c</a:t>
            </a:r>
            <a:r>
              <a:rPr dirty="0" sz="2400">
                <a:solidFill>
                  <a:srgbClr val="4B2A79"/>
                </a:solidFill>
                <a:latin typeface="Times New Roman"/>
                <a:cs typeface="Times New Roman"/>
              </a:rPr>
              <a:t>	</a:t>
            </a:r>
            <a:r>
              <a:rPr dirty="0" sz="1450" spc="-50">
                <a:solidFill>
                  <a:srgbClr val="4B2A79"/>
                </a:solidFill>
                <a:latin typeface="Arial"/>
                <a:cs typeface="Arial"/>
              </a:rPr>
              <a:t>:&gt;</a:t>
            </a:r>
            <a:r>
              <a:rPr dirty="0" sz="1450" spc="90">
                <a:solidFill>
                  <a:srgbClr val="4B2A79"/>
                </a:solidFill>
                <a:latin typeface="Arial"/>
                <a:cs typeface="Arial"/>
              </a:rPr>
              <a:t> </a:t>
            </a:r>
            <a:r>
              <a:rPr dirty="0" sz="2200" spc="-50" b="1" i="1">
                <a:solidFill>
                  <a:srgbClr val="4B2A79"/>
                </a:solidFill>
                <a:latin typeface="Times New Roman"/>
                <a:cs typeface="Times New Roman"/>
              </a:rPr>
              <a:t>l(-</a:t>
            </a:r>
            <a:r>
              <a:rPr dirty="0" sz="2200" spc="-40" b="1" i="1">
                <a:solidFill>
                  <a:srgbClr val="4B2A79"/>
                </a:solidFill>
                <a:latin typeface="Times New Roman"/>
                <a:cs typeface="Times New Roman"/>
              </a:rPr>
              <a:t>htlt;r</a:t>
            </a:r>
            <a:endParaRPr sz="2200">
              <a:latin typeface="Times New Roman"/>
              <a:cs typeface="Times New Roman"/>
            </a:endParaRPr>
          </a:p>
          <a:p>
            <a:pPr marL="95885">
              <a:lnSpc>
                <a:spcPct val="100000"/>
              </a:lnSpc>
              <a:spcBef>
                <a:spcPts val="80"/>
              </a:spcBef>
            </a:pPr>
            <a:r>
              <a:rPr dirty="0" sz="3600" spc="-25">
                <a:solidFill>
                  <a:srgbClr val="4B2A79"/>
                </a:solidFill>
                <a:latin typeface="Courier New"/>
                <a:cs typeface="Courier New"/>
              </a:rPr>
              <a:t>f</a:t>
            </a:r>
            <a:r>
              <a:rPr dirty="0" sz="3600" spc="-25">
                <a:solidFill>
                  <a:srgbClr val="563F79"/>
                </a:solidFill>
                <a:latin typeface="Courier New"/>
                <a:cs typeface="Courier New"/>
              </a:rPr>
              <a:t>_</a:t>
            </a:r>
            <a:endParaRPr sz="3600">
              <a:latin typeface="Courier New"/>
              <a:cs typeface="Courier New"/>
            </a:endParaRPr>
          </a:p>
        </p:txBody>
      </p:sp>
      <p:sp>
        <p:nvSpPr>
          <p:cNvPr id="17" name="object 17" descr=""/>
          <p:cNvSpPr/>
          <p:nvPr/>
        </p:nvSpPr>
        <p:spPr>
          <a:xfrm>
            <a:off x="5148181" y="3364886"/>
            <a:ext cx="932180" cy="0"/>
          </a:xfrm>
          <a:custGeom>
            <a:avLst/>
            <a:gdLst/>
            <a:ahLst/>
            <a:cxnLst/>
            <a:rect l="l" t="t" r="r" b="b"/>
            <a:pathLst>
              <a:path w="932179" h="0">
                <a:moveTo>
                  <a:pt x="0" y="0"/>
                </a:moveTo>
                <a:lnTo>
                  <a:pt x="931918" y="0"/>
                </a:lnTo>
              </a:path>
            </a:pathLst>
          </a:custGeom>
          <a:ln w="12731">
            <a:solidFill>
              <a:srgbClr val="4B2A7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 descr=""/>
          <p:cNvSpPr txBox="1"/>
          <p:nvPr/>
        </p:nvSpPr>
        <p:spPr>
          <a:xfrm>
            <a:off x="3791717" y="1262782"/>
            <a:ext cx="2492375" cy="2294890"/>
          </a:xfrm>
          <a:prstGeom prst="rect">
            <a:avLst/>
          </a:prstGeom>
        </p:spPr>
        <p:txBody>
          <a:bodyPr wrap="square" lIns="0" tIns="230504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814"/>
              </a:spcBef>
              <a:tabLst>
                <a:tab pos="632460" algn="l"/>
                <a:tab pos="1487170" algn="l"/>
              </a:tabLst>
            </a:pPr>
            <a:r>
              <a:rPr dirty="0" sz="3600" spc="30">
                <a:solidFill>
                  <a:srgbClr val="4B2A79"/>
                </a:solidFill>
                <a:latin typeface="Arial"/>
                <a:cs typeface="Arial"/>
              </a:rPr>
              <a:t>-</a:t>
            </a:r>
            <a:r>
              <a:rPr dirty="0" sz="3600">
                <a:solidFill>
                  <a:srgbClr val="4B2A79"/>
                </a:solidFill>
                <a:latin typeface="Arial"/>
                <a:cs typeface="Arial"/>
              </a:rPr>
              <a:t>	</a:t>
            </a:r>
            <a:r>
              <a:rPr dirty="0" sz="3600" spc="-50">
                <a:solidFill>
                  <a:srgbClr val="4B2A79"/>
                </a:solidFill>
                <a:latin typeface="Arial"/>
                <a:cs typeface="Arial"/>
              </a:rPr>
              <a:t>C</a:t>
            </a:r>
            <a:r>
              <a:rPr dirty="0" sz="3600">
                <a:solidFill>
                  <a:srgbClr val="4B2A79"/>
                </a:solidFill>
                <a:latin typeface="Arial"/>
                <a:cs typeface="Arial"/>
              </a:rPr>
              <a:t>	</a:t>
            </a:r>
            <a:r>
              <a:rPr dirty="0" u="heavy" sz="2500" spc="960">
                <a:solidFill>
                  <a:srgbClr val="4B2A79"/>
                </a:solidFill>
                <a:uFill>
                  <a:solidFill>
                    <a:srgbClr val="4B2A79"/>
                  </a:solidFill>
                </a:uFill>
                <a:latin typeface="Arial"/>
                <a:cs typeface="Arial"/>
              </a:rPr>
              <a:t> </a:t>
            </a:r>
            <a:r>
              <a:rPr dirty="0" u="heavy" sz="2500" spc="1075">
                <a:solidFill>
                  <a:srgbClr val="4B2A79"/>
                </a:solidFill>
                <a:uFill>
                  <a:solidFill>
                    <a:srgbClr val="4B2A79"/>
                  </a:solidFill>
                </a:uFill>
                <a:latin typeface="Arial"/>
                <a:cs typeface="Arial"/>
              </a:rPr>
              <a:t>&lt;-</a:t>
            </a:r>
            <a:r>
              <a:rPr dirty="0" u="heavy" sz="2500" spc="780">
                <a:solidFill>
                  <a:srgbClr val="4B2A79"/>
                </a:solidFill>
                <a:uFill>
                  <a:solidFill>
                    <a:srgbClr val="4B2A79"/>
                  </a:solidFill>
                </a:uFill>
                <a:latin typeface="Arial"/>
                <a:cs typeface="Arial"/>
              </a:rPr>
              <a:t>-</a:t>
            </a:r>
            <a:endParaRPr sz="2500">
              <a:latin typeface="Arial"/>
              <a:cs typeface="Arial"/>
            </a:endParaRPr>
          </a:p>
          <a:p>
            <a:pPr marL="1179195">
              <a:lnSpc>
                <a:spcPct val="100000"/>
              </a:lnSpc>
              <a:spcBef>
                <a:spcPts val="3365"/>
              </a:spcBef>
            </a:pPr>
            <a:r>
              <a:rPr dirty="0" baseline="22852" sz="10575" spc="-2257">
                <a:solidFill>
                  <a:srgbClr val="4B2A79"/>
                </a:solidFill>
                <a:latin typeface="Times New Roman"/>
                <a:cs typeface="Times New Roman"/>
              </a:rPr>
              <a:t>\</a:t>
            </a:r>
            <a:r>
              <a:rPr dirty="0" sz="5250" spc="-840" i="1">
                <a:solidFill>
                  <a:srgbClr val="4B2A79"/>
                </a:solidFill>
                <a:latin typeface="Arial"/>
                <a:cs typeface="Arial"/>
              </a:rPr>
              <a:t>@;</a:t>
            </a:r>
            <a:r>
              <a:rPr dirty="0" sz="5250" spc="-830" i="1">
                <a:solidFill>
                  <a:srgbClr val="4B2A79"/>
                </a:solidFill>
                <a:latin typeface="Arial"/>
                <a:cs typeface="Arial"/>
              </a:rPr>
              <a:t>)&lt;</a:t>
            </a:r>
            <a:endParaRPr sz="5250">
              <a:latin typeface="Arial"/>
              <a:cs typeface="Arial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6290393" y="3837685"/>
            <a:ext cx="2405380" cy="112077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ts val="4155"/>
              </a:lnSpc>
              <a:spcBef>
                <a:spcPts val="110"/>
              </a:spcBef>
              <a:tabLst>
                <a:tab pos="1615440" algn="l"/>
              </a:tabLst>
            </a:pPr>
            <a:r>
              <a:rPr dirty="0" sz="3350" spc="475" i="1">
                <a:solidFill>
                  <a:srgbClr val="4B2A79"/>
                </a:solidFill>
                <a:latin typeface="Arial"/>
                <a:cs typeface="Arial"/>
              </a:rPr>
              <a:t>iif</a:t>
            </a:r>
            <a:r>
              <a:rPr dirty="0" sz="3350" spc="475" i="1">
                <a:solidFill>
                  <a:srgbClr val="0F073B"/>
                </a:solidFill>
                <a:latin typeface="Arial"/>
                <a:cs typeface="Arial"/>
              </a:rPr>
              <a:t>-</a:t>
            </a:r>
            <a:r>
              <a:rPr dirty="0" sz="3650" spc="-750" i="1">
                <a:solidFill>
                  <a:srgbClr val="4B2A79"/>
                </a:solidFill>
                <a:latin typeface="Times New Roman"/>
                <a:cs typeface="Times New Roman"/>
              </a:rPr>
              <a:t>oJ-</a:t>
            </a:r>
            <a:r>
              <a:rPr dirty="0" sz="3650" spc="-610" i="1">
                <a:solidFill>
                  <a:srgbClr val="4B2A79"/>
                </a:solidFill>
                <a:latin typeface="Times New Roman"/>
                <a:cs typeface="Times New Roman"/>
              </a:rPr>
              <a:t>J.</a:t>
            </a:r>
            <a:r>
              <a:rPr dirty="0" sz="3650" spc="295" i="1">
                <a:solidFill>
                  <a:srgbClr val="4B2A79"/>
                </a:solidFill>
                <a:latin typeface="Times New Roman"/>
                <a:cs typeface="Times New Roman"/>
              </a:rPr>
              <a:t> </a:t>
            </a:r>
            <a:r>
              <a:rPr dirty="0" sz="2100" spc="120">
                <a:solidFill>
                  <a:srgbClr val="281359"/>
                </a:solidFill>
                <a:latin typeface="Arial"/>
                <a:cs typeface="Arial"/>
              </a:rPr>
              <a:t>i</a:t>
            </a:r>
            <a:r>
              <a:rPr dirty="0" sz="2100">
                <a:solidFill>
                  <a:srgbClr val="281359"/>
                </a:solidFill>
                <a:latin typeface="Arial"/>
                <a:cs typeface="Arial"/>
              </a:rPr>
              <a:t>	</a:t>
            </a:r>
            <a:r>
              <a:rPr dirty="0" sz="2100" spc="100">
                <a:solidFill>
                  <a:srgbClr val="4B2A79"/>
                </a:solidFill>
                <a:latin typeface="Arial"/>
                <a:cs typeface="Arial"/>
              </a:rPr>
              <a:t>/</a:t>
            </a:r>
            <a:r>
              <a:rPr dirty="0" sz="2100" spc="-405">
                <a:solidFill>
                  <a:srgbClr val="4B2A79"/>
                </a:solidFill>
                <a:latin typeface="Arial"/>
                <a:cs typeface="Arial"/>
              </a:rPr>
              <a:t>&lt;</a:t>
            </a:r>
            <a:r>
              <a:rPr dirty="0" sz="2700" spc="100">
                <a:solidFill>
                  <a:srgbClr val="4B2A79"/>
                </a:solidFill>
                <a:latin typeface="Arial"/>
                <a:cs typeface="Arial"/>
              </a:rPr>
              <a:t>Lr-</a:t>
            </a:r>
            <a:r>
              <a:rPr dirty="0" sz="2700" spc="-50">
                <a:solidFill>
                  <a:srgbClr val="4B2A79"/>
                </a:solidFill>
                <a:latin typeface="Arial"/>
                <a:cs typeface="Arial"/>
              </a:rPr>
              <a:t>t</a:t>
            </a:r>
            <a:endParaRPr sz="2700">
              <a:latin typeface="Arial"/>
              <a:cs typeface="Arial"/>
            </a:endParaRPr>
          </a:p>
          <a:p>
            <a:pPr marL="66675">
              <a:lnSpc>
                <a:spcPts val="4455"/>
              </a:lnSpc>
            </a:pPr>
            <a:r>
              <a:rPr dirty="0" sz="2800" spc="835">
                <a:solidFill>
                  <a:srgbClr val="281359"/>
                </a:solidFill>
                <a:latin typeface="Arial"/>
                <a:cs typeface="Arial"/>
              </a:rPr>
              <a:t>,</a:t>
            </a:r>
            <a:r>
              <a:rPr dirty="0" sz="2800" spc="835">
                <a:solidFill>
                  <a:srgbClr val="4B2A79"/>
                </a:solidFill>
                <a:latin typeface="Arial"/>
                <a:cs typeface="Arial"/>
              </a:rPr>
              <a:t>t-</a:t>
            </a:r>
            <a:r>
              <a:rPr dirty="0" sz="2800" spc="-570">
                <a:solidFill>
                  <a:srgbClr val="4B2A79"/>
                </a:solidFill>
                <a:latin typeface="Arial"/>
                <a:cs typeface="Arial"/>
              </a:rPr>
              <a:t> </a:t>
            </a:r>
            <a:r>
              <a:rPr dirty="0" sz="3900" spc="-10">
                <a:solidFill>
                  <a:srgbClr val="4B2A79"/>
                </a:solidFill>
                <a:latin typeface="Times New Roman"/>
                <a:cs typeface="Times New Roman"/>
              </a:rPr>
              <a:t>c..,J</a:t>
            </a:r>
            <a:endParaRPr sz="3900">
              <a:latin typeface="Times New Roman"/>
              <a:cs typeface="Times New Roman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325189" y="5689787"/>
            <a:ext cx="904875" cy="178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i="1">
                <a:solidFill>
                  <a:srgbClr val="6D6D6E"/>
                </a:solidFill>
                <a:latin typeface="Times New Roman"/>
                <a:cs typeface="Times New Roman"/>
              </a:rPr>
              <a:t>P</a:t>
            </a:r>
            <a:r>
              <a:rPr dirty="0" sz="1000" spc="400" i="1">
                <a:solidFill>
                  <a:srgbClr val="6D6D6E"/>
                </a:solidFill>
                <a:latin typeface="Times New Roman"/>
                <a:cs typeface="Times New Roman"/>
              </a:rPr>
              <a:t> </a:t>
            </a:r>
            <a:r>
              <a:rPr dirty="0" sz="600">
                <a:solidFill>
                  <a:srgbClr val="6D6D6E"/>
                </a:solidFill>
                <a:latin typeface="Arial"/>
                <a:cs typeface="Arial"/>
              </a:rPr>
              <a:t>T</a:t>
            </a:r>
            <a:r>
              <a:rPr dirty="0" sz="600">
                <a:solidFill>
                  <a:srgbClr val="858587"/>
                </a:solidFill>
                <a:latin typeface="Arial"/>
                <a:cs typeface="Arial"/>
              </a:rPr>
              <a:t>ype</a:t>
            </a:r>
            <a:r>
              <a:rPr dirty="0" sz="600" spc="80">
                <a:solidFill>
                  <a:srgbClr val="858587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6D6D6E"/>
                </a:solidFill>
                <a:latin typeface="Arial"/>
                <a:cs typeface="Arial"/>
              </a:rPr>
              <a:t>h</a:t>
            </a:r>
            <a:r>
              <a:rPr dirty="0" sz="600">
                <a:solidFill>
                  <a:srgbClr val="858587"/>
                </a:solidFill>
                <a:latin typeface="Arial"/>
                <a:cs typeface="Arial"/>
              </a:rPr>
              <a:t>ere</a:t>
            </a:r>
            <a:r>
              <a:rPr dirty="0" sz="600" spc="35">
                <a:solidFill>
                  <a:srgbClr val="858587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6D6D6E"/>
                </a:solidFill>
                <a:latin typeface="Arial"/>
                <a:cs typeface="Arial"/>
              </a:rPr>
              <a:t>t</a:t>
            </a:r>
            <a:r>
              <a:rPr dirty="0" sz="600">
                <a:solidFill>
                  <a:srgbClr val="858587"/>
                </a:solidFill>
                <a:latin typeface="Arial"/>
                <a:cs typeface="Arial"/>
              </a:rPr>
              <a:t>o</a:t>
            </a:r>
            <a:r>
              <a:rPr dirty="0" sz="600" spc="70">
                <a:solidFill>
                  <a:srgbClr val="858587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858587"/>
                </a:solidFill>
                <a:latin typeface="Arial"/>
                <a:cs typeface="Arial"/>
              </a:rPr>
              <a:t>search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5981" y="223658"/>
            <a:ext cx="7455349" cy="2666131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96204" y="3040702"/>
            <a:ext cx="10295749" cy="2945600"/>
          </a:xfrm>
          <a:prstGeom prst="rect">
            <a:avLst/>
          </a:prstGeom>
        </p:spPr>
      </p:pic>
      <p:sp>
        <p:nvSpPr>
          <p:cNvPr id="4" name="object 4" descr=""/>
          <p:cNvSpPr/>
          <p:nvPr/>
        </p:nvSpPr>
        <p:spPr>
          <a:xfrm>
            <a:off x="8370" y="0"/>
            <a:ext cx="5715" cy="5819140"/>
          </a:xfrm>
          <a:custGeom>
            <a:avLst/>
            <a:gdLst/>
            <a:ahLst/>
            <a:cxnLst/>
            <a:rect l="l" t="t" r="r" b="b"/>
            <a:pathLst>
              <a:path w="5714" h="5819140">
                <a:moveTo>
                  <a:pt x="0" y="0"/>
                </a:moveTo>
                <a:lnTo>
                  <a:pt x="5580" y="0"/>
                </a:lnTo>
                <a:lnTo>
                  <a:pt x="5580" y="5818622"/>
                </a:lnTo>
                <a:lnTo>
                  <a:pt x="0" y="5818622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/>
          <p:nvPr/>
        </p:nvSpPr>
        <p:spPr>
          <a:xfrm>
            <a:off x="424106" y="3023934"/>
            <a:ext cx="2941320" cy="0"/>
          </a:xfrm>
          <a:custGeom>
            <a:avLst/>
            <a:gdLst/>
            <a:ahLst/>
            <a:cxnLst/>
            <a:rect l="l" t="t" r="r" b="b"/>
            <a:pathLst>
              <a:path w="2941320" h="0">
                <a:moveTo>
                  <a:pt x="0" y="0"/>
                </a:moveTo>
                <a:lnTo>
                  <a:pt x="2940843" y="0"/>
                </a:lnTo>
              </a:path>
            </a:pathLst>
          </a:custGeom>
          <a:ln w="1117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/>
          <p:nvPr/>
        </p:nvSpPr>
        <p:spPr>
          <a:xfrm>
            <a:off x="295758" y="5941589"/>
            <a:ext cx="1824989" cy="0"/>
          </a:xfrm>
          <a:custGeom>
            <a:avLst/>
            <a:gdLst/>
            <a:ahLst/>
            <a:cxnLst/>
            <a:rect l="l" t="t" r="r" b="b"/>
            <a:pathLst>
              <a:path w="1824989" h="0">
                <a:moveTo>
                  <a:pt x="0" y="0"/>
                </a:moveTo>
                <a:lnTo>
                  <a:pt x="1824774" y="0"/>
                </a:lnTo>
              </a:path>
            </a:pathLst>
          </a:custGeom>
          <a:ln w="8943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 descr=""/>
          <p:cNvSpPr txBox="1"/>
          <p:nvPr/>
        </p:nvSpPr>
        <p:spPr>
          <a:xfrm>
            <a:off x="58601" y="85817"/>
            <a:ext cx="669290" cy="1022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00" spc="20" b="1">
                <a:solidFill>
                  <a:srgbClr val="6E6E6E"/>
                </a:solidFill>
                <a:latin typeface="Times New Roman"/>
                <a:cs typeface="Times New Roman"/>
              </a:rPr>
              <a:t>Microsoft</a:t>
            </a:r>
            <a:r>
              <a:rPr dirty="0" sz="500" spc="-55" b="1">
                <a:solidFill>
                  <a:srgbClr val="6E6E6E"/>
                </a:solidFill>
                <a:latin typeface="Times New Roman"/>
                <a:cs typeface="Times New Roman"/>
              </a:rPr>
              <a:t> </a:t>
            </a:r>
            <a:r>
              <a:rPr dirty="0" sz="450" spc="-10" b="1">
                <a:solidFill>
                  <a:srgbClr val="858585"/>
                </a:solidFill>
                <a:latin typeface="Arial"/>
                <a:cs typeface="Arial"/>
              </a:rPr>
              <a:t>Whiteboa</a:t>
            </a:r>
            <a:r>
              <a:rPr dirty="0" sz="450" spc="-10" b="1">
                <a:solidFill>
                  <a:srgbClr val="545454"/>
                </a:solidFill>
                <a:latin typeface="Arial"/>
                <a:cs typeface="Arial"/>
              </a:rPr>
              <a:t>rd</a:t>
            </a:r>
            <a:endParaRPr sz="450">
              <a:latin typeface="Arial"/>
              <a:cs typeface="Arial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10276247" y="78676"/>
            <a:ext cx="97155" cy="1174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" spc="-20">
                <a:solidFill>
                  <a:srgbClr val="858585"/>
                </a:solidFill>
                <a:latin typeface="Arial"/>
                <a:cs typeface="Arial"/>
              </a:rPr>
              <a:t>t:il</a:t>
            </a:r>
            <a:endParaRPr sz="600">
              <a:latin typeface="Arial"/>
              <a:cs typeface="Arial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10533637" y="78676"/>
            <a:ext cx="77470" cy="1174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" spc="-30">
                <a:solidFill>
                  <a:srgbClr val="858585"/>
                </a:solidFill>
                <a:latin typeface="Times New Roman"/>
                <a:cs typeface="Times New Roman"/>
              </a:rPr>
              <a:t>X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9335927" y="564951"/>
            <a:ext cx="50800" cy="1174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" spc="-15">
                <a:solidFill>
                  <a:srgbClr val="A31589"/>
                </a:solidFill>
                <a:latin typeface="Arial"/>
                <a:cs typeface="Arial"/>
              </a:rPr>
              <a:t>•</a:t>
            </a:r>
            <a:endParaRPr sz="600">
              <a:latin typeface="Arial"/>
              <a:cs typeface="Arial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9757897" y="564951"/>
            <a:ext cx="473075" cy="1174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08940" algn="l"/>
              </a:tabLst>
            </a:pPr>
            <a:r>
              <a:rPr dirty="0" sz="600" spc="40">
                <a:solidFill>
                  <a:srgbClr val="545454"/>
                </a:solidFill>
                <a:latin typeface="Arial"/>
                <a:cs typeface="Arial"/>
              </a:rPr>
              <a:t>H</a:t>
            </a:r>
            <a:r>
              <a:rPr dirty="0" sz="600" spc="40">
                <a:solidFill>
                  <a:srgbClr val="858585"/>
                </a:solidFill>
                <a:latin typeface="Arial"/>
                <a:cs typeface="Arial"/>
              </a:rPr>
              <a:t>arry</a:t>
            </a:r>
            <a:r>
              <a:rPr dirty="0" sz="600" spc="40">
                <a:solidFill>
                  <a:srgbClr val="010101"/>
                </a:solidFill>
                <a:latin typeface="Arial"/>
                <a:cs typeface="Arial"/>
              </a:rPr>
              <a:t>.</a:t>
            </a:r>
            <a:r>
              <a:rPr dirty="0" sz="600">
                <a:solidFill>
                  <a:srgbClr val="010101"/>
                </a:solidFill>
                <a:latin typeface="Arial"/>
                <a:cs typeface="Arial"/>
              </a:rPr>
              <a:t>	</a:t>
            </a:r>
            <a:r>
              <a:rPr dirty="0" sz="600" spc="15">
                <a:solidFill>
                  <a:srgbClr val="858585"/>
                </a:solidFill>
                <a:latin typeface="Arial"/>
                <a:cs typeface="Arial"/>
              </a:rPr>
              <a:t>_</a:t>
            </a:r>
            <a:endParaRPr sz="600">
              <a:latin typeface="Arial"/>
              <a:cs typeface="Arial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325189" y="5689787"/>
            <a:ext cx="904875" cy="178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120" i="1">
                <a:solidFill>
                  <a:srgbClr val="6E6E6E"/>
                </a:solidFill>
                <a:latin typeface="Times New Roman"/>
                <a:cs typeface="Times New Roman"/>
              </a:rPr>
              <a:t>P</a:t>
            </a:r>
            <a:r>
              <a:rPr dirty="0" sz="1000" spc="275" i="1">
                <a:solidFill>
                  <a:srgbClr val="6E6E6E"/>
                </a:solidFill>
                <a:latin typeface="Times New Roman"/>
                <a:cs typeface="Times New Roman"/>
              </a:rPr>
              <a:t> </a:t>
            </a:r>
            <a:r>
              <a:rPr dirty="0" sz="600" spc="20">
                <a:solidFill>
                  <a:srgbClr val="6E6E6E"/>
                </a:solidFill>
                <a:latin typeface="Arial"/>
                <a:cs typeface="Arial"/>
              </a:rPr>
              <a:t>Type</a:t>
            </a:r>
            <a:r>
              <a:rPr dirty="0" sz="600" spc="-65">
                <a:solidFill>
                  <a:srgbClr val="6E6E6E"/>
                </a:solidFill>
                <a:latin typeface="Arial"/>
                <a:cs typeface="Arial"/>
              </a:rPr>
              <a:t> </a:t>
            </a:r>
            <a:r>
              <a:rPr dirty="0" sz="600" spc="20">
                <a:solidFill>
                  <a:srgbClr val="6E6E6E"/>
                </a:solidFill>
                <a:latin typeface="Arial"/>
                <a:cs typeface="Arial"/>
              </a:rPr>
              <a:t>here</a:t>
            </a:r>
            <a:r>
              <a:rPr dirty="0" sz="600" spc="-40">
                <a:solidFill>
                  <a:srgbClr val="6E6E6E"/>
                </a:solidFill>
                <a:latin typeface="Arial"/>
                <a:cs typeface="Arial"/>
              </a:rPr>
              <a:t> </a:t>
            </a:r>
            <a:r>
              <a:rPr dirty="0" sz="600" spc="20">
                <a:solidFill>
                  <a:srgbClr val="6E6E6E"/>
                </a:solidFill>
                <a:latin typeface="Arial"/>
                <a:cs typeface="Arial"/>
              </a:rPr>
              <a:t>to</a:t>
            </a:r>
            <a:r>
              <a:rPr dirty="0" sz="600" spc="70">
                <a:solidFill>
                  <a:srgbClr val="6E6E6E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858585"/>
                </a:solidFill>
                <a:latin typeface="Arial"/>
                <a:cs typeface="Arial"/>
              </a:rPr>
              <a:t>search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0692000" cy="6014249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0692000" cy="6014249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0692000" cy="6014249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0692000" cy="6014249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0692000" cy="6014249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0692000" cy="6014249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0692000" cy="6014249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0692000" cy="6014249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0692000" cy="6014249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5981" y="413696"/>
            <a:ext cx="4804683" cy="1363807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20757" y="3107775"/>
            <a:ext cx="306919" cy="402435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38391" y="4091505"/>
            <a:ext cx="507811" cy="782512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925220" y="3974128"/>
            <a:ext cx="613838" cy="849584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176336" y="5444133"/>
            <a:ext cx="8515616" cy="542169"/>
          </a:xfrm>
          <a:prstGeom prst="rect">
            <a:avLst/>
          </a:prstGeom>
        </p:spPr>
      </p:pic>
      <p:sp>
        <p:nvSpPr>
          <p:cNvPr id="7" name="object 7" descr=""/>
          <p:cNvSpPr/>
          <p:nvPr/>
        </p:nvSpPr>
        <p:spPr>
          <a:xfrm>
            <a:off x="0" y="0"/>
            <a:ext cx="0" cy="5679440"/>
          </a:xfrm>
          <a:custGeom>
            <a:avLst/>
            <a:gdLst/>
            <a:ahLst/>
            <a:cxnLst/>
            <a:rect l="l" t="t" r="r" b="b"/>
            <a:pathLst>
              <a:path w="0" h="5679440">
                <a:moveTo>
                  <a:pt x="0" y="5678888"/>
                </a:moveTo>
                <a:lnTo>
                  <a:pt x="0" y="0"/>
                </a:lnTo>
              </a:path>
            </a:pathLst>
          </a:custGeom>
          <a:ln w="3175">
            <a:solidFill>
              <a:srgbClr val="160C1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 descr=""/>
          <p:cNvSpPr/>
          <p:nvPr/>
        </p:nvSpPr>
        <p:spPr>
          <a:xfrm>
            <a:off x="295758" y="5941589"/>
            <a:ext cx="1880870" cy="0"/>
          </a:xfrm>
          <a:custGeom>
            <a:avLst/>
            <a:gdLst/>
            <a:ahLst/>
            <a:cxnLst/>
            <a:rect l="l" t="t" r="r" b="b"/>
            <a:pathLst>
              <a:path w="1880870" h="0">
                <a:moveTo>
                  <a:pt x="0" y="0"/>
                </a:moveTo>
                <a:lnTo>
                  <a:pt x="1880577" y="0"/>
                </a:lnTo>
              </a:path>
            </a:pathLst>
          </a:custGeom>
          <a:ln w="8943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 descr=""/>
          <p:cNvSpPr txBox="1"/>
          <p:nvPr/>
        </p:nvSpPr>
        <p:spPr>
          <a:xfrm>
            <a:off x="55078" y="85817"/>
            <a:ext cx="673100" cy="1022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00" spc="10">
                <a:solidFill>
                  <a:srgbClr val="747272"/>
                </a:solidFill>
                <a:latin typeface="Arial"/>
                <a:cs typeface="Arial"/>
              </a:rPr>
              <a:t>M</a:t>
            </a:r>
            <a:r>
              <a:rPr dirty="0" sz="500" spc="10">
                <a:solidFill>
                  <a:srgbClr val="595B5B"/>
                </a:solidFill>
                <a:latin typeface="Arial"/>
                <a:cs typeface="Arial"/>
              </a:rPr>
              <a:t>i</a:t>
            </a:r>
            <a:r>
              <a:rPr dirty="0" sz="500" spc="10">
                <a:solidFill>
                  <a:srgbClr val="8C8A8C"/>
                </a:solidFill>
                <a:latin typeface="Arial"/>
                <a:cs typeface="Arial"/>
              </a:rPr>
              <a:t>c</a:t>
            </a:r>
            <a:r>
              <a:rPr dirty="0" sz="500" spc="10">
                <a:solidFill>
                  <a:srgbClr val="747272"/>
                </a:solidFill>
                <a:latin typeface="Arial"/>
                <a:cs typeface="Arial"/>
              </a:rPr>
              <a:t>r</a:t>
            </a:r>
            <a:r>
              <a:rPr dirty="0" sz="500" spc="10">
                <a:solidFill>
                  <a:srgbClr val="8C8A8C"/>
                </a:solidFill>
                <a:latin typeface="Arial"/>
                <a:cs typeface="Arial"/>
              </a:rPr>
              <a:t>oso</a:t>
            </a:r>
            <a:r>
              <a:rPr dirty="0" sz="500" spc="10">
                <a:solidFill>
                  <a:srgbClr val="747272"/>
                </a:solidFill>
                <a:latin typeface="Arial"/>
                <a:cs typeface="Arial"/>
              </a:rPr>
              <a:t>f</a:t>
            </a:r>
            <a:r>
              <a:rPr dirty="0" sz="500" spc="10">
                <a:solidFill>
                  <a:srgbClr val="595B5B"/>
                </a:solidFill>
                <a:latin typeface="Arial"/>
                <a:cs typeface="Arial"/>
              </a:rPr>
              <a:t>t</a:t>
            </a:r>
            <a:r>
              <a:rPr dirty="0" sz="500" spc="80">
                <a:solidFill>
                  <a:srgbClr val="595B5B"/>
                </a:solidFill>
                <a:latin typeface="Arial"/>
                <a:cs typeface="Arial"/>
              </a:rPr>
              <a:t> </a:t>
            </a:r>
            <a:r>
              <a:rPr dirty="0" sz="500" spc="-10">
                <a:solidFill>
                  <a:srgbClr val="8C8A8C"/>
                </a:solidFill>
                <a:latin typeface="Arial"/>
                <a:cs typeface="Arial"/>
              </a:rPr>
              <a:t>Wh</a:t>
            </a:r>
            <a:r>
              <a:rPr dirty="0" sz="500" spc="-10">
                <a:solidFill>
                  <a:srgbClr val="747272"/>
                </a:solidFill>
                <a:latin typeface="Arial"/>
                <a:cs typeface="Arial"/>
              </a:rPr>
              <a:t>ite</a:t>
            </a:r>
            <a:r>
              <a:rPr dirty="0" sz="500" spc="-10">
                <a:solidFill>
                  <a:srgbClr val="8C8A8C"/>
                </a:solidFill>
                <a:latin typeface="Arial"/>
                <a:cs typeface="Arial"/>
              </a:rPr>
              <a:t>boa</a:t>
            </a:r>
            <a:r>
              <a:rPr dirty="0" sz="500" spc="-10">
                <a:solidFill>
                  <a:srgbClr val="747272"/>
                </a:solidFill>
                <a:latin typeface="Arial"/>
                <a:cs typeface="Arial"/>
              </a:rPr>
              <a:t>r</a:t>
            </a:r>
            <a:r>
              <a:rPr dirty="0" sz="500" spc="-10">
                <a:solidFill>
                  <a:srgbClr val="595B5B"/>
                </a:solidFill>
                <a:latin typeface="Arial"/>
                <a:cs typeface="Arial"/>
              </a:rPr>
              <a:t>d</a:t>
            </a:r>
            <a:endParaRPr sz="500">
              <a:latin typeface="Arial"/>
              <a:cs typeface="Arial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10017645" y="78676"/>
            <a:ext cx="52705" cy="1174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" spc="10">
                <a:solidFill>
                  <a:srgbClr val="BCBCBC"/>
                </a:solidFill>
                <a:latin typeface="Times New Roman"/>
                <a:cs typeface="Times New Roman"/>
              </a:rPr>
              <a:t>-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10274646" y="78676"/>
            <a:ext cx="97790" cy="1174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" spc="-110">
                <a:solidFill>
                  <a:srgbClr val="747272"/>
                </a:solidFill>
                <a:latin typeface="Times New Roman"/>
                <a:cs typeface="Times New Roman"/>
              </a:rPr>
              <a:t>CJ1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10533637" y="78676"/>
            <a:ext cx="59055" cy="1174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" spc="-170">
                <a:solidFill>
                  <a:srgbClr val="8C8A8C"/>
                </a:solidFill>
                <a:latin typeface="Times New Roman"/>
                <a:cs typeface="Times New Roman"/>
              </a:rPr>
              <a:t>X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9325325" y="194189"/>
            <a:ext cx="1062990" cy="57594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445134" algn="l"/>
                <a:tab pos="920750" algn="l"/>
              </a:tabLst>
            </a:pPr>
            <a:r>
              <a:rPr dirty="0" sz="3600" spc="-835" b="1">
                <a:solidFill>
                  <a:srgbClr val="A31389"/>
                </a:solidFill>
                <a:latin typeface="Arial"/>
                <a:cs typeface="Arial"/>
              </a:rPr>
              <a:t>e</a:t>
            </a:r>
            <a:r>
              <a:rPr dirty="0" sz="3600" b="1">
                <a:solidFill>
                  <a:srgbClr val="A31389"/>
                </a:solidFill>
                <a:latin typeface="Arial"/>
                <a:cs typeface="Arial"/>
              </a:rPr>
              <a:t>	</a:t>
            </a:r>
            <a:r>
              <a:rPr dirty="0" sz="600" spc="40">
                <a:solidFill>
                  <a:srgbClr val="595B5B"/>
                </a:solidFill>
                <a:latin typeface="Arial"/>
                <a:cs typeface="Arial"/>
              </a:rPr>
              <a:t>H</a:t>
            </a:r>
            <a:r>
              <a:rPr dirty="0" sz="600" spc="40">
                <a:solidFill>
                  <a:srgbClr val="747272"/>
                </a:solidFill>
                <a:latin typeface="Arial"/>
                <a:cs typeface="Arial"/>
              </a:rPr>
              <a:t>a</a:t>
            </a:r>
            <a:r>
              <a:rPr dirty="0" sz="600" spc="40">
                <a:solidFill>
                  <a:srgbClr val="8C8A8C"/>
                </a:solidFill>
                <a:latin typeface="Arial"/>
                <a:cs typeface="Arial"/>
              </a:rPr>
              <a:t>rry</a:t>
            </a:r>
            <a:r>
              <a:rPr dirty="0" sz="600" spc="40">
                <a:latin typeface="Arial"/>
                <a:cs typeface="Arial"/>
              </a:rPr>
              <a:t>.</a:t>
            </a:r>
            <a:r>
              <a:rPr dirty="0" sz="600">
                <a:latin typeface="Arial"/>
                <a:cs typeface="Arial"/>
              </a:rPr>
              <a:t>	</a:t>
            </a:r>
            <a:r>
              <a:rPr dirty="0" sz="1450" spc="114">
                <a:solidFill>
                  <a:srgbClr val="8C8A8C"/>
                </a:solidFill>
                <a:latin typeface="Arial"/>
                <a:cs typeface="Arial"/>
              </a:rPr>
              <a:t>=</a:t>
            </a:r>
            <a:endParaRPr sz="1450">
              <a:latin typeface="Arial"/>
              <a:cs typeface="Arial"/>
            </a:endParaRPr>
          </a:p>
        </p:txBody>
      </p:sp>
      <p:sp>
        <p:nvSpPr>
          <p:cNvPr id="14" name="object 14" descr=""/>
          <p:cNvSpPr/>
          <p:nvPr/>
        </p:nvSpPr>
        <p:spPr>
          <a:xfrm>
            <a:off x="1584662" y="2191118"/>
            <a:ext cx="898525" cy="0"/>
          </a:xfrm>
          <a:custGeom>
            <a:avLst/>
            <a:gdLst/>
            <a:ahLst/>
            <a:cxnLst/>
            <a:rect l="l" t="t" r="r" b="b"/>
            <a:pathLst>
              <a:path w="898525" h="0">
                <a:moveTo>
                  <a:pt x="0" y="0"/>
                </a:moveTo>
                <a:lnTo>
                  <a:pt x="898435" y="0"/>
                </a:lnTo>
              </a:path>
            </a:pathLst>
          </a:custGeom>
          <a:ln w="12731">
            <a:solidFill>
              <a:srgbClr val="572F8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 descr=""/>
          <p:cNvSpPr txBox="1"/>
          <p:nvPr/>
        </p:nvSpPr>
        <p:spPr>
          <a:xfrm>
            <a:off x="778915" y="1751916"/>
            <a:ext cx="1040765" cy="5372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dirty="0" sz="3250" spc="-550" i="1">
                <a:solidFill>
                  <a:srgbClr val="572F89"/>
                </a:solidFill>
                <a:latin typeface="Times New Roman"/>
                <a:cs typeface="Times New Roman"/>
              </a:rPr>
              <a:t>LoYl</a:t>
            </a:r>
            <a:r>
              <a:rPr dirty="0" baseline="-17857" sz="4200" spc="-825" i="1">
                <a:solidFill>
                  <a:srgbClr val="572F89"/>
                </a:solidFill>
                <a:latin typeface="Arial"/>
                <a:cs typeface="Arial"/>
              </a:rPr>
              <a:t>1</a:t>
            </a:r>
            <a:r>
              <a:rPr dirty="0" baseline="-17857" sz="4200" spc="450" i="1">
                <a:solidFill>
                  <a:srgbClr val="572F89"/>
                </a:solidFill>
                <a:latin typeface="Arial"/>
                <a:cs typeface="Arial"/>
              </a:rPr>
              <a:t> </a:t>
            </a:r>
            <a:r>
              <a:rPr dirty="0" sz="3350" spc="-925">
                <a:solidFill>
                  <a:srgbClr val="572F89"/>
                </a:solidFill>
                <a:latin typeface="Arial"/>
                <a:cs typeface="Arial"/>
              </a:rPr>
              <a:t>R</a:t>
            </a:r>
            <a:endParaRPr sz="3350">
              <a:latin typeface="Arial"/>
              <a:cs typeface="Arial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1467048" y="2327156"/>
            <a:ext cx="2244090" cy="129603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4100" spc="430">
                <a:solidFill>
                  <a:srgbClr val="572F89"/>
                </a:solidFill>
                <a:latin typeface="Times New Roman"/>
                <a:cs typeface="Times New Roman"/>
              </a:rPr>
              <a:t>---</a:t>
            </a:r>
            <a:r>
              <a:rPr dirty="0" sz="4100" spc="580">
                <a:solidFill>
                  <a:srgbClr val="572F89"/>
                </a:solidFill>
                <a:latin typeface="Times New Roman"/>
                <a:cs typeface="Times New Roman"/>
              </a:rPr>
              <a:t>?</a:t>
            </a:r>
            <a:r>
              <a:rPr dirty="0" sz="4100" spc="-280">
                <a:solidFill>
                  <a:srgbClr val="572F89"/>
                </a:solidFill>
                <a:latin typeface="Times New Roman"/>
                <a:cs typeface="Times New Roman"/>
              </a:rPr>
              <a:t> </a:t>
            </a:r>
            <a:r>
              <a:rPr dirty="0" sz="1900">
                <a:solidFill>
                  <a:srgbClr val="572F89"/>
                </a:solidFill>
                <a:latin typeface="Arial"/>
                <a:cs typeface="Arial"/>
              </a:rPr>
              <a:t>\via</a:t>
            </a:r>
            <a:r>
              <a:rPr dirty="0" sz="3250">
                <a:solidFill>
                  <a:srgbClr val="572F89"/>
                </a:solidFill>
                <a:latin typeface="Times New Roman"/>
                <a:cs typeface="Times New Roman"/>
              </a:rPr>
              <a:t>M</a:t>
            </a:r>
            <a:r>
              <a:rPr dirty="0" sz="3250" spc="-440">
                <a:solidFill>
                  <a:srgbClr val="572F89"/>
                </a:solidFill>
                <a:latin typeface="Times New Roman"/>
                <a:cs typeface="Times New Roman"/>
              </a:rPr>
              <a:t> </a:t>
            </a:r>
            <a:r>
              <a:rPr dirty="0" u="heavy" sz="3250" spc="560">
                <a:solidFill>
                  <a:srgbClr val="572F89"/>
                </a:solidFill>
                <a:uFill>
                  <a:solidFill>
                    <a:srgbClr val="562E88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sz="3250" spc="-565">
                <a:solidFill>
                  <a:srgbClr val="572F89"/>
                </a:solidFill>
                <a:latin typeface="Times New Roman"/>
                <a:cs typeface="Times New Roman"/>
              </a:rPr>
              <a:t>.....</a:t>
            </a:r>
            <a:endParaRPr sz="3250">
              <a:latin typeface="Times New Roman"/>
              <a:cs typeface="Times New Roman"/>
            </a:endParaRPr>
          </a:p>
          <a:p>
            <a:pPr marL="1089660">
              <a:lnSpc>
                <a:spcPct val="100000"/>
              </a:lnSpc>
              <a:spcBef>
                <a:spcPts val="90"/>
              </a:spcBef>
            </a:pPr>
            <a:r>
              <a:rPr dirty="0" sz="4150" spc="-720">
                <a:solidFill>
                  <a:srgbClr val="572F89"/>
                </a:solidFill>
                <a:latin typeface="Arial"/>
                <a:cs typeface="Arial"/>
              </a:rPr>
              <a:t>c!v4-</a:t>
            </a:r>
            <a:r>
              <a:rPr dirty="0" sz="4150" spc="-555">
                <a:solidFill>
                  <a:srgbClr val="572F89"/>
                </a:solidFill>
                <a:latin typeface="Arial"/>
                <a:cs typeface="Arial"/>
              </a:rPr>
              <a:t>---</a:t>
            </a:r>
            <a:r>
              <a:rPr dirty="0" sz="4150" spc="-605">
                <a:solidFill>
                  <a:srgbClr val="572F89"/>
                </a:solidFill>
                <a:latin typeface="Arial"/>
                <a:cs typeface="Arial"/>
              </a:rPr>
              <a:t>-</a:t>
            </a:r>
            <a:endParaRPr sz="4150">
              <a:latin typeface="Arial"/>
              <a:cs typeface="Arial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46732" y="2677113"/>
            <a:ext cx="1099820" cy="100330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  <a:tabLst>
                <a:tab pos="956310" algn="l"/>
              </a:tabLst>
            </a:pPr>
            <a:r>
              <a:rPr dirty="0" sz="6400" spc="-1500">
                <a:solidFill>
                  <a:srgbClr val="572F89"/>
                </a:solidFill>
                <a:latin typeface="Times New Roman"/>
                <a:cs typeface="Times New Roman"/>
              </a:rPr>
              <a:t>-</a:t>
            </a:r>
            <a:r>
              <a:rPr dirty="0" sz="6400">
                <a:solidFill>
                  <a:srgbClr val="572F89"/>
                </a:solidFill>
                <a:latin typeface="Times New Roman"/>
                <a:cs typeface="Times New Roman"/>
              </a:rPr>
              <a:t>	</a:t>
            </a:r>
            <a:r>
              <a:rPr dirty="0" sz="6400" spc="-2230">
                <a:solidFill>
                  <a:srgbClr val="572F89"/>
                </a:solidFill>
                <a:latin typeface="Times New Roman"/>
                <a:cs typeface="Times New Roman"/>
              </a:rPr>
              <a:t>b</a:t>
            </a:r>
            <a:endParaRPr sz="6400">
              <a:latin typeface="Times New Roman"/>
              <a:cs typeface="Times New Roman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510798" y="3388982"/>
            <a:ext cx="927100" cy="59880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611505" algn="l"/>
              </a:tabLst>
            </a:pPr>
            <a:r>
              <a:rPr dirty="0" sz="3750" spc="-440" i="1">
                <a:solidFill>
                  <a:srgbClr val="572F89"/>
                </a:solidFill>
                <a:latin typeface="Times New Roman"/>
                <a:cs typeface="Times New Roman"/>
              </a:rPr>
              <a:t>1ir</a:t>
            </a:r>
            <a:r>
              <a:rPr dirty="0" sz="3750" i="1">
                <a:solidFill>
                  <a:srgbClr val="572F89"/>
                </a:solidFill>
                <a:latin typeface="Times New Roman"/>
                <a:cs typeface="Times New Roman"/>
              </a:rPr>
              <a:t>	</a:t>
            </a:r>
            <a:r>
              <a:rPr dirty="0" u="heavy" sz="2000" spc="60" i="1">
                <a:solidFill>
                  <a:srgbClr val="572F89"/>
                </a:solidFill>
                <a:uFill>
                  <a:solidFill>
                    <a:srgbClr val="572F89"/>
                  </a:solidFill>
                </a:uFill>
                <a:latin typeface="Times New Roman"/>
                <a:cs typeface="Times New Roman"/>
              </a:rPr>
              <a:t>l',t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1793338" y="3388982"/>
            <a:ext cx="1268095" cy="59880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620395" algn="l"/>
              </a:tabLst>
            </a:pPr>
            <a:r>
              <a:rPr dirty="0" u="heavy" sz="2300" spc="150">
                <a:solidFill>
                  <a:srgbClr val="572F89"/>
                </a:solidFill>
                <a:uFill>
                  <a:solidFill>
                    <a:srgbClr val="572F89"/>
                  </a:solidFill>
                </a:uFill>
                <a:latin typeface="Arial"/>
                <a:cs typeface="Arial"/>
              </a:rPr>
              <a:t>'N</a:t>
            </a:r>
            <a:r>
              <a:rPr dirty="0" sz="2300">
                <a:solidFill>
                  <a:srgbClr val="572F89"/>
                </a:solidFill>
                <a:latin typeface="Arial"/>
                <a:cs typeface="Arial"/>
              </a:rPr>
              <a:t>	</a:t>
            </a:r>
            <a:r>
              <a:rPr dirty="0" sz="3750" spc="145">
                <a:solidFill>
                  <a:srgbClr val="572F89"/>
                </a:solidFill>
                <a:latin typeface="Times New Roman"/>
                <a:cs typeface="Times New Roman"/>
              </a:rPr>
              <a:t>f</a:t>
            </a:r>
            <a:r>
              <a:rPr dirty="0" sz="3750" spc="140">
                <a:solidFill>
                  <a:srgbClr val="572F89"/>
                </a:solidFill>
                <a:latin typeface="Times New Roman"/>
                <a:cs typeface="Times New Roman"/>
              </a:rPr>
              <a:t>\</a:t>
            </a:r>
            <a:r>
              <a:rPr dirty="0" sz="3750" spc="-515">
                <a:solidFill>
                  <a:srgbClr val="572F89"/>
                </a:solidFill>
                <a:latin typeface="Times New Roman"/>
                <a:cs typeface="Times New Roman"/>
              </a:rPr>
              <a:t>J</a:t>
            </a:r>
            <a:r>
              <a:rPr dirty="0" sz="3750" spc="145">
                <a:solidFill>
                  <a:srgbClr val="572F89"/>
                </a:solidFill>
                <a:latin typeface="Times New Roman"/>
                <a:cs typeface="Times New Roman"/>
              </a:rPr>
              <a:t>-</a:t>
            </a:r>
            <a:endParaRPr sz="3750">
              <a:latin typeface="Times New Roman"/>
              <a:cs typeface="Times New Roman"/>
            </a:endParaRPr>
          </a:p>
        </p:txBody>
      </p:sp>
      <p:sp>
        <p:nvSpPr>
          <p:cNvPr id="20" name="object 20" descr=""/>
          <p:cNvSpPr/>
          <p:nvPr/>
        </p:nvSpPr>
        <p:spPr>
          <a:xfrm>
            <a:off x="158042" y="4801356"/>
            <a:ext cx="491490" cy="0"/>
          </a:xfrm>
          <a:custGeom>
            <a:avLst/>
            <a:gdLst/>
            <a:ahLst/>
            <a:cxnLst/>
            <a:rect l="l" t="t" r="r" b="b"/>
            <a:pathLst>
              <a:path w="491490" h="0">
                <a:moveTo>
                  <a:pt x="0" y="0"/>
                </a:moveTo>
                <a:lnTo>
                  <a:pt x="491070" y="0"/>
                </a:lnTo>
              </a:path>
            </a:pathLst>
          </a:custGeom>
          <a:ln w="12731">
            <a:solidFill>
              <a:srgbClr val="572F8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 descr=""/>
          <p:cNvSpPr/>
          <p:nvPr/>
        </p:nvSpPr>
        <p:spPr>
          <a:xfrm>
            <a:off x="1112282" y="4801356"/>
            <a:ext cx="207010" cy="0"/>
          </a:xfrm>
          <a:custGeom>
            <a:avLst/>
            <a:gdLst/>
            <a:ahLst/>
            <a:cxnLst/>
            <a:rect l="l" t="t" r="r" b="b"/>
            <a:pathLst>
              <a:path w="207009" h="0">
                <a:moveTo>
                  <a:pt x="0" y="0"/>
                </a:moveTo>
                <a:lnTo>
                  <a:pt x="206472" y="0"/>
                </a:lnTo>
              </a:path>
            </a:pathLst>
          </a:custGeom>
          <a:ln w="12731">
            <a:solidFill>
              <a:srgbClr val="572F8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 descr=""/>
          <p:cNvSpPr txBox="1"/>
          <p:nvPr/>
        </p:nvSpPr>
        <p:spPr>
          <a:xfrm>
            <a:off x="1086965" y="4964720"/>
            <a:ext cx="111125" cy="1631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375">
                <a:solidFill>
                  <a:srgbClr val="383150"/>
                </a:solidFill>
                <a:latin typeface="Times New Roman"/>
                <a:cs typeface="Times New Roman"/>
              </a:rPr>
              <a:t>-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23" name="object 23" descr=""/>
          <p:cNvSpPr/>
          <p:nvPr/>
        </p:nvSpPr>
        <p:spPr>
          <a:xfrm>
            <a:off x="5282569" y="2017848"/>
            <a:ext cx="837565" cy="0"/>
          </a:xfrm>
          <a:custGeom>
            <a:avLst/>
            <a:gdLst/>
            <a:ahLst/>
            <a:cxnLst/>
            <a:rect l="l" t="t" r="r" b="b"/>
            <a:pathLst>
              <a:path w="837564" h="0">
                <a:moveTo>
                  <a:pt x="0" y="0"/>
                </a:moveTo>
                <a:lnTo>
                  <a:pt x="837052" y="0"/>
                </a:lnTo>
              </a:path>
            </a:pathLst>
          </a:custGeom>
          <a:ln w="12731">
            <a:solidFill>
              <a:srgbClr val="572F8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 descr=""/>
          <p:cNvSpPr/>
          <p:nvPr/>
        </p:nvSpPr>
        <p:spPr>
          <a:xfrm>
            <a:off x="6310548" y="2017848"/>
            <a:ext cx="1222375" cy="0"/>
          </a:xfrm>
          <a:custGeom>
            <a:avLst/>
            <a:gdLst/>
            <a:ahLst/>
            <a:cxnLst/>
            <a:rect l="l" t="t" r="r" b="b"/>
            <a:pathLst>
              <a:path w="1222375" h="0">
                <a:moveTo>
                  <a:pt x="0" y="0"/>
                </a:moveTo>
                <a:lnTo>
                  <a:pt x="1222097" y="0"/>
                </a:lnTo>
              </a:path>
            </a:pathLst>
          </a:custGeom>
          <a:ln w="12731">
            <a:solidFill>
              <a:srgbClr val="572F8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 descr=""/>
          <p:cNvSpPr txBox="1"/>
          <p:nvPr/>
        </p:nvSpPr>
        <p:spPr>
          <a:xfrm>
            <a:off x="5244472" y="1107586"/>
            <a:ext cx="1462405" cy="110299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14"/>
              </a:spcBef>
            </a:pPr>
            <a:r>
              <a:rPr dirty="0" sz="2600">
                <a:solidFill>
                  <a:srgbClr val="572F89"/>
                </a:solidFill>
                <a:latin typeface="Arial"/>
                <a:cs typeface="Arial"/>
              </a:rPr>
              <a:t>T-</a:t>
            </a:r>
            <a:r>
              <a:rPr dirty="0" sz="2600" spc="-95">
                <a:solidFill>
                  <a:srgbClr val="572F89"/>
                </a:solidFill>
                <a:latin typeface="Arial"/>
                <a:cs typeface="Arial"/>
              </a:rPr>
              <a:t>p</a:t>
            </a:r>
            <a:r>
              <a:rPr dirty="0" baseline="-27186" sz="10575" spc="-3307">
                <a:solidFill>
                  <a:srgbClr val="572F89"/>
                </a:solidFill>
                <a:latin typeface="Arial"/>
                <a:cs typeface="Arial"/>
              </a:rPr>
              <a:t>-</a:t>
            </a:r>
            <a:r>
              <a:rPr dirty="0" sz="2600" spc="40">
                <a:solidFill>
                  <a:srgbClr val="572F89"/>
                </a:solidFill>
                <a:latin typeface="Arial"/>
                <a:cs typeface="Arial"/>
              </a:rPr>
              <a:t>i</a:t>
            </a:r>
            <a:r>
              <a:rPr dirty="0" sz="2600" spc="-335">
                <a:solidFill>
                  <a:srgbClr val="572F89"/>
                </a:solidFill>
                <a:latin typeface="Arial"/>
                <a:cs typeface="Arial"/>
              </a:rPr>
              <a:t>G</a:t>
            </a:r>
            <a:r>
              <a:rPr dirty="0" baseline="-27186" sz="10575" spc="-3629">
                <a:solidFill>
                  <a:srgbClr val="572F89"/>
                </a:solidFill>
                <a:latin typeface="Arial"/>
                <a:cs typeface="Arial"/>
              </a:rPr>
              <a:t>&gt;</a:t>
            </a:r>
            <a:r>
              <a:rPr dirty="0" sz="3150" spc="40">
                <a:solidFill>
                  <a:srgbClr val="572F89"/>
                </a:solidFill>
                <a:latin typeface="Arial"/>
                <a:cs typeface="Arial"/>
              </a:rPr>
              <a:t>t&gt;</a:t>
            </a:r>
            <a:endParaRPr sz="3150">
              <a:latin typeface="Arial"/>
              <a:cs typeface="Arial"/>
            </a:endParaRPr>
          </a:p>
        </p:txBody>
      </p:sp>
      <p:sp>
        <p:nvSpPr>
          <p:cNvPr id="26" name="object 26" descr=""/>
          <p:cNvSpPr txBox="1"/>
          <p:nvPr/>
        </p:nvSpPr>
        <p:spPr>
          <a:xfrm>
            <a:off x="7039728" y="1970057"/>
            <a:ext cx="1245870" cy="59118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1148715" algn="l"/>
              </a:tabLst>
            </a:pPr>
            <a:r>
              <a:rPr dirty="0" sz="2150" spc="-254" b="1">
                <a:solidFill>
                  <a:srgbClr val="572F89"/>
                </a:solidFill>
                <a:latin typeface="Arial"/>
                <a:cs typeface="Arial"/>
              </a:rPr>
              <a:t>'j?t'.,</a:t>
            </a:r>
            <a:r>
              <a:rPr dirty="0" sz="2150" spc="-210" b="1">
                <a:solidFill>
                  <a:srgbClr val="572F89"/>
                </a:solidFill>
                <a:latin typeface="Arial"/>
                <a:cs typeface="Arial"/>
              </a:rPr>
              <a:t> </a:t>
            </a:r>
            <a:r>
              <a:rPr dirty="0" sz="2150" spc="-320" b="1">
                <a:solidFill>
                  <a:srgbClr val="572F89"/>
                </a:solidFill>
                <a:latin typeface="Arial"/>
                <a:cs typeface="Arial"/>
              </a:rPr>
              <a:t>lo.it_</a:t>
            </a:r>
            <a:r>
              <a:rPr dirty="0" sz="2150" b="1">
                <a:solidFill>
                  <a:srgbClr val="572F89"/>
                </a:solidFill>
                <a:latin typeface="Arial"/>
                <a:cs typeface="Arial"/>
              </a:rPr>
              <a:t>	</a:t>
            </a:r>
            <a:r>
              <a:rPr dirty="0" sz="3700" spc="-425" i="1">
                <a:solidFill>
                  <a:srgbClr val="572F89"/>
                </a:solidFill>
                <a:latin typeface="Times New Roman"/>
                <a:cs typeface="Times New Roman"/>
              </a:rPr>
              <a:t>t</a:t>
            </a:r>
            <a:endParaRPr sz="3700">
              <a:latin typeface="Times New Roman"/>
              <a:cs typeface="Times New Roman"/>
            </a:endParaRPr>
          </a:p>
        </p:txBody>
      </p:sp>
      <p:sp>
        <p:nvSpPr>
          <p:cNvPr id="27" name="object 27" descr=""/>
          <p:cNvSpPr txBox="1"/>
          <p:nvPr/>
        </p:nvSpPr>
        <p:spPr>
          <a:xfrm>
            <a:off x="8662844" y="1925497"/>
            <a:ext cx="1587500" cy="6445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638175" algn="l"/>
                <a:tab pos="1323340" algn="l"/>
              </a:tabLst>
            </a:pPr>
            <a:r>
              <a:rPr dirty="0" sz="2000" spc="-25" b="1">
                <a:solidFill>
                  <a:srgbClr val="572F89"/>
                </a:solidFill>
                <a:latin typeface="Times New Roman"/>
                <a:cs typeface="Times New Roman"/>
              </a:rPr>
              <a:t>wi</a:t>
            </a:r>
            <a:r>
              <a:rPr dirty="0" sz="2200" spc="-25" b="1">
                <a:solidFill>
                  <a:srgbClr val="572F89"/>
                </a:solidFill>
                <a:latin typeface="Times New Roman"/>
                <a:cs typeface="Times New Roman"/>
              </a:rPr>
              <a:t>K</a:t>
            </a:r>
            <a:r>
              <a:rPr dirty="0" sz="2200" b="1">
                <a:solidFill>
                  <a:srgbClr val="572F89"/>
                </a:solidFill>
                <a:latin typeface="Times New Roman"/>
                <a:cs typeface="Times New Roman"/>
              </a:rPr>
              <a:t>	</a:t>
            </a:r>
            <a:r>
              <a:rPr dirty="0" sz="4050" spc="75">
                <a:solidFill>
                  <a:srgbClr val="572F89"/>
                </a:solidFill>
                <a:latin typeface="Times New Roman"/>
                <a:cs typeface="Times New Roman"/>
              </a:rPr>
              <a:t>?</a:t>
            </a:r>
            <a:r>
              <a:rPr dirty="0" sz="4050">
                <a:solidFill>
                  <a:srgbClr val="572F89"/>
                </a:solidFill>
                <a:latin typeface="Times New Roman"/>
                <a:cs typeface="Times New Roman"/>
              </a:rPr>
              <a:t>	</a:t>
            </a:r>
            <a:r>
              <a:rPr dirty="0" sz="3050" spc="-25" b="1">
                <a:solidFill>
                  <a:srgbClr val="572F89"/>
                </a:solidFill>
                <a:latin typeface="Times New Roman"/>
                <a:cs typeface="Times New Roman"/>
              </a:rPr>
              <a:t>ls</a:t>
            </a:r>
            <a:endParaRPr sz="3050">
              <a:latin typeface="Times New Roman"/>
              <a:cs typeface="Times New Roman"/>
            </a:endParaRPr>
          </a:p>
        </p:txBody>
      </p:sp>
      <p:sp>
        <p:nvSpPr>
          <p:cNvPr id="28" name="object 28" descr=""/>
          <p:cNvSpPr txBox="1"/>
          <p:nvPr/>
        </p:nvSpPr>
        <p:spPr>
          <a:xfrm>
            <a:off x="7020109" y="2350756"/>
            <a:ext cx="1514475" cy="5295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u="heavy" sz="3300" spc="-350">
                <a:solidFill>
                  <a:srgbClr val="572F89"/>
                </a:solidFill>
                <a:uFill>
                  <a:solidFill>
                    <a:srgbClr val="572F89"/>
                  </a:solidFill>
                </a:uFill>
                <a:latin typeface="Times New Roman"/>
                <a:cs typeface="Times New Roman"/>
              </a:rPr>
              <a:t>1</a:t>
            </a:r>
            <a:r>
              <a:rPr dirty="0" u="heavy" sz="3300" spc="-160">
                <a:solidFill>
                  <a:srgbClr val="572F89"/>
                </a:solidFill>
                <a:uFill>
                  <a:solidFill>
                    <a:srgbClr val="572F89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heavy" sz="3300" spc="-290">
                <a:solidFill>
                  <a:srgbClr val="572F89"/>
                </a:solidFill>
                <a:uFill>
                  <a:solidFill>
                    <a:srgbClr val="572F89"/>
                  </a:solidFill>
                </a:uFill>
                <a:latin typeface="Times New Roman"/>
                <a:cs typeface="Times New Roman"/>
              </a:rPr>
              <a:t>eul</a:t>
            </a:r>
            <a:r>
              <a:rPr dirty="0" u="heavy" sz="3300" spc="-160">
                <a:solidFill>
                  <a:srgbClr val="572F89"/>
                </a:solidFill>
                <a:uFill>
                  <a:solidFill>
                    <a:srgbClr val="572F89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heavy" sz="3300" spc="-285">
                <a:solidFill>
                  <a:srgbClr val="572F89"/>
                </a:solidFill>
                <a:uFill>
                  <a:solidFill>
                    <a:srgbClr val="572F89"/>
                  </a:solidFill>
                </a:uFill>
                <a:latin typeface="Times New Roman"/>
                <a:cs typeface="Times New Roman"/>
              </a:rPr>
              <a:t>s</a:t>
            </a:r>
            <a:r>
              <a:rPr dirty="0" u="heavy" sz="2300" spc="-285">
                <a:solidFill>
                  <a:srgbClr val="572F89"/>
                </a:solidFill>
                <a:uFill>
                  <a:solidFill>
                    <a:srgbClr val="572F89"/>
                  </a:solidFill>
                </a:uFill>
                <a:latin typeface="Arial"/>
                <a:cs typeface="Arial"/>
              </a:rPr>
              <a:t>,'II\+</a:t>
            </a:r>
            <a:r>
              <a:rPr dirty="0" sz="2300" spc="-30">
                <a:solidFill>
                  <a:srgbClr val="572F89"/>
                </a:solidFill>
                <a:latin typeface="Arial"/>
                <a:cs typeface="Arial"/>
              </a:rPr>
              <a:t> </a:t>
            </a:r>
            <a:r>
              <a:rPr dirty="0" u="heavy" sz="2000" spc="270">
                <a:solidFill>
                  <a:srgbClr val="572F89"/>
                </a:solidFill>
                <a:uFill>
                  <a:solidFill>
                    <a:srgbClr val="383150"/>
                  </a:solidFill>
                </a:uFill>
                <a:latin typeface="Times New Roman"/>
                <a:cs typeface="Times New Roman"/>
              </a:rPr>
              <a:t>j</a:t>
            </a:r>
            <a:r>
              <a:rPr dirty="0" sz="2000" spc="270">
                <a:solidFill>
                  <a:srgbClr val="383150"/>
                </a:solidFill>
                <a:latin typeface="Times New Roman"/>
                <a:cs typeface="Times New Roman"/>
              </a:rPr>
              <a:t>.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29" name="object 29" descr=""/>
          <p:cNvSpPr txBox="1"/>
          <p:nvPr/>
        </p:nvSpPr>
        <p:spPr>
          <a:xfrm>
            <a:off x="336194" y="5684197"/>
            <a:ext cx="884555" cy="178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280" i="1">
                <a:solidFill>
                  <a:srgbClr val="747272"/>
                </a:solidFill>
                <a:latin typeface="Times New Roman"/>
                <a:cs typeface="Times New Roman"/>
              </a:rPr>
              <a:t>p</a:t>
            </a:r>
            <a:r>
              <a:rPr dirty="0" sz="1000" spc="110" i="1">
                <a:solidFill>
                  <a:srgbClr val="747272"/>
                </a:solidFill>
                <a:latin typeface="Times New Roman"/>
                <a:cs typeface="Times New Roman"/>
              </a:rPr>
              <a:t> </a:t>
            </a:r>
            <a:r>
              <a:rPr dirty="0" sz="600">
                <a:solidFill>
                  <a:srgbClr val="747272"/>
                </a:solidFill>
                <a:latin typeface="Arial"/>
                <a:cs typeface="Arial"/>
              </a:rPr>
              <a:t>Ty</a:t>
            </a:r>
            <a:r>
              <a:rPr dirty="0" sz="600">
                <a:solidFill>
                  <a:srgbClr val="8C8A8C"/>
                </a:solidFill>
                <a:latin typeface="Arial"/>
                <a:cs typeface="Arial"/>
              </a:rPr>
              <a:t>pe</a:t>
            </a:r>
            <a:r>
              <a:rPr dirty="0" sz="600" spc="95">
                <a:solidFill>
                  <a:srgbClr val="8C8A8C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747272"/>
                </a:solidFill>
                <a:latin typeface="Arial"/>
                <a:cs typeface="Arial"/>
              </a:rPr>
              <a:t>h</a:t>
            </a:r>
            <a:r>
              <a:rPr dirty="0" sz="600">
                <a:solidFill>
                  <a:srgbClr val="8C8A8C"/>
                </a:solidFill>
                <a:latin typeface="Arial"/>
                <a:cs typeface="Arial"/>
              </a:rPr>
              <a:t>ere</a:t>
            </a:r>
            <a:r>
              <a:rPr dirty="0" sz="600" spc="40">
                <a:solidFill>
                  <a:srgbClr val="8C8A8C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595B5B"/>
                </a:solidFill>
                <a:latin typeface="Arial"/>
                <a:cs typeface="Arial"/>
              </a:rPr>
              <a:t>t</a:t>
            </a:r>
            <a:r>
              <a:rPr dirty="0" sz="600">
                <a:solidFill>
                  <a:srgbClr val="8C8A8C"/>
                </a:solidFill>
                <a:latin typeface="Arial"/>
                <a:cs typeface="Arial"/>
              </a:rPr>
              <a:t>o</a:t>
            </a:r>
            <a:r>
              <a:rPr dirty="0" sz="600" spc="85">
                <a:solidFill>
                  <a:srgbClr val="8C8A8C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8C8A8C"/>
                </a:solidFill>
                <a:latin typeface="Arial"/>
                <a:cs typeface="Arial"/>
              </a:rPr>
              <a:t>se</a:t>
            </a:r>
            <a:r>
              <a:rPr dirty="0" sz="600" spc="-10">
                <a:solidFill>
                  <a:srgbClr val="747272"/>
                </a:solidFill>
                <a:latin typeface="Arial"/>
                <a:cs typeface="Arial"/>
              </a:rPr>
              <a:t>ar</a:t>
            </a:r>
            <a:r>
              <a:rPr dirty="0" sz="600" spc="-10">
                <a:solidFill>
                  <a:srgbClr val="8C8A8C"/>
                </a:solidFill>
                <a:latin typeface="Arial"/>
                <a:cs typeface="Arial"/>
              </a:rPr>
              <a:t>ch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5580" y="273961"/>
            <a:ext cx="4933315" cy="4890770"/>
            <a:chOff x="5580" y="273961"/>
            <a:chExt cx="4933315" cy="489077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580" y="273961"/>
              <a:ext cx="4224326" cy="4890703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956469" y="1576285"/>
              <a:ext cx="982141" cy="463918"/>
            </a:xfrm>
            <a:prstGeom prst="rect">
              <a:avLst/>
            </a:prstGeom>
          </p:spPr>
        </p:pic>
      </p:grpSp>
      <p:pic>
        <p:nvPicPr>
          <p:cNvPr id="5" name="object 5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176336" y="5405008"/>
            <a:ext cx="8515616" cy="581294"/>
          </a:xfrm>
          <a:prstGeom prst="rect">
            <a:avLst/>
          </a:prstGeom>
        </p:spPr>
      </p:pic>
      <p:sp>
        <p:nvSpPr>
          <p:cNvPr id="6" name="object 6" descr=""/>
          <p:cNvSpPr/>
          <p:nvPr/>
        </p:nvSpPr>
        <p:spPr>
          <a:xfrm>
            <a:off x="0" y="0"/>
            <a:ext cx="5715" cy="5829935"/>
          </a:xfrm>
          <a:custGeom>
            <a:avLst/>
            <a:gdLst/>
            <a:ahLst/>
            <a:cxnLst/>
            <a:rect l="l" t="t" r="r" b="b"/>
            <a:pathLst>
              <a:path w="5715" h="5829935">
                <a:moveTo>
                  <a:pt x="0" y="0"/>
                </a:moveTo>
                <a:lnTo>
                  <a:pt x="5580" y="0"/>
                </a:lnTo>
                <a:lnTo>
                  <a:pt x="5580" y="5829801"/>
                </a:lnTo>
                <a:lnTo>
                  <a:pt x="0" y="5829801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 descr=""/>
          <p:cNvSpPr/>
          <p:nvPr/>
        </p:nvSpPr>
        <p:spPr>
          <a:xfrm>
            <a:off x="2031247" y="223658"/>
            <a:ext cx="8080375" cy="0"/>
          </a:xfrm>
          <a:custGeom>
            <a:avLst/>
            <a:gdLst/>
            <a:ahLst/>
            <a:cxnLst/>
            <a:rect l="l" t="t" r="r" b="b"/>
            <a:pathLst>
              <a:path w="8080375" h="0">
                <a:moveTo>
                  <a:pt x="0" y="0"/>
                </a:moveTo>
                <a:lnTo>
                  <a:pt x="8080344" y="0"/>
                </a:lnTo>
              </a:path>
            </a:pathLst>
          </a:custGeom>
          <a:ln w="3175">
            <a:solidFill>
              <a:srgbClr val="CDCDC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 descr=""/>
          <p:cNvSpPr/>
          <p:nvPr/>
        </p:nvSpPr>
        <p:spPr>
          <a:xfrm>
            <a:off x="273437" y="5947178"/>
            <a:ext cx="1897380" cy="0"/>
          </a:xfrm>
          <a:custGeom>
            <a:avLst/>
            <a:gdLst/>
            <a:ahLst/>
            <a:cxnLst/>
            <a:rect l="l" t="t" r="r" b="b"/>
            <a:pathLst>
              <a:path w="1897380" h="0">
                <a:moveTo>
                  <a:pt x="0" y="0"/>
                </a:moveTo>
                <a:lnTo>
                  <a:pt x="1897318" y="0"/>
                </a:lnTo>
              </a:path>
            </a:pathLst>
          </a:custGeom>
          <a:ln w="9501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 descr=""/>
          <p:cNvSpPr txBox="1"/>
          <p:nvPr/>
        </p:nvSpPr>
        <p:spPr>
          <a:xfrm>
            <a:off x="58601" y="85817"/>
            <a:ext cx="669925" cy="1022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00" spc="10" b="1">
                <a:solidFill>
                  <a:srgbClr val="707070"/>
                </a:solidFill>
                <a:latin typeface="Times New Roman"/>
                <a:cs typeface="Times New Roman"/>
              </a:rPr>
              <a:t>Mi</a:t>
            </a:r>
            <a:r>
              <a:rPr dirty="0" sz="500" spc="10" b="1">
                <a:solidFill>
                  <a:srgbClr val="898989"/>
                </a:solidFill>
                <a:latin typeface="Times New Roman"/>
                <a:cs typeface="Times New Roman"/>
              </a:rPr>
              <a:t>c</a:t>
            </a:r>
            <a:r>
              <a:rPr dirty="0" sz="500" spc="10" b="1">
                <a:solidFill>
                  <a:srgbClr val="565654"/>
                </a:solidFill>
                <a:latin typeface="Times New Roman"/>
                <a:cs typeface="Times New Roman"/>
              </a:rPr>
              <a:t>r</a:t>
            </a:r>
            <a:r>
              <a:rPr dirty="0" sz="500" spc="10" b="1">
                <a:solidFill>
                  <a:srgbClr val="898989"/>
                </a:solidFill>
                <a:latin typeface="Times New Roman"/>
                <a:cs typeface="Times New Roman"/>
              </a:rPr>
              <a:t>oso</a:t>
            </a:r>
            <a:r>
              <a:rPr dirty="0" sz="500" spc="10" b="1">
                <a:solidFill>
                  <a:srgbClr val="707070"/>
                </a:solidFill>
                <a:latin typeface="Times New Roman"/>
                <a:cs typeface="Times New Roman"/>
              </a:rPr>
              <a:t>f</a:t>
            </a:r>
            <a:r>
              <a:rPr dirty="0" sz="500" spc="10" b="1">
                <a:solidFill>
                  <a:srgbClr val="565654"/>
                </a:solidFill>
                <a:latin typeface="Times New Roman"/>
                <a:cs typeface="Times New Roman"/>
              </a:rPr>
              <a:t>t</a:t>
            </a:r>
            <a:r>
              <a:rPr dirty="0" sz="500" spc="25" b="1">
                <a:solidFill>
                  <a:srgbClr val="565654"/>
                </a:solidFill>
                <a:latin typeface="Times New Roman"/>
                <a:cs typeface="Times New Roman"/>
              </a:rPr>
              <a:t> </a:t>
            </a:r>
            <a:r>
              <a:rPr dirty="0" sz="500" spc="-10" b="1">
                <a:solidFill>
                  <a:srgbClr val="898989"/>
                </a:solidFill>
                <a:latin typeface="Times New Roman"/>
                <a:cs typeface="Times New Roman"/>
              </a:rPr>
              <a:t>Wh</a:t>
            </a:r>
            <a:r>
              <a:rPr dirty="0" sz="500" spc="-10" b="1">
                <a:solidFill>
                  <a:srgbClr val="707070"/>
                </a:solidFill>
                <a:latin typeface="Times New Roman"/>
                <a:cs typeface="Times New Roman"/>
              </a:rPr>
              <a:t>1t</a:t>
            </a:r>
            <a:r>
              <a:rPr dirty="0" sz="500" spc="-10" b="1">
                <a:solidFill>
                  <a:srgbClr val="898989"/>
                </a:solidFill>
                <a:latin typeface="Times New Roman"/>
                <a:cs typeface="Times New Roman"/>
              </a:rPr>
              <a:t>eboa</a:t>
            </a:r>
            <a:r>
              <a:rPr dirty="0" sz="500" spc="-10" b="1">
                <a:solidFill>
                  <a:srgbClr val="565654"/>
                </a:solidFill>
                <a:latin typeface="Times New Roman"/>
                <a:cs typeface="Times New Roman"/>
              </a:rPr>
              <a:t>rd</a:t>
            </a:r>
            <a:endParaRPr sz="500">
              <a:latin typeface="Times New Roman"/>
              <a:cs typeface="Times New Roman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10276349" y="78676"/>
            <a:ext cx="336550" cy="1174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69875" algn="l"/>
              </a:tabLst>
            </a:pPr>
            <a:r>
              <a:rPr dirty="0" sz="550" spc="-25">
                <a:solidFill>
                  <a:srgbClr val="707070"/>
                </a:solidFill>
                <a:latin typeface="Arial"/>
                <a:cs typeface="Arial"/>
              </a:rPr>
              <a:t>t5l</a:t>
            </a:r>
            <a:r>
              <a:rPr dirty="0" sz="550">
                <a:solidFill>
                  <a:srgbClr val="707070"/>
                </a:solidFill>
                <a:latin typeface="Arial"/>
                <a:cs typeface="Arial"/>
              </a:rPr>
              <a:t>	</a:t>
            </a:r>
            <a:r>
              <a:rPr dirty="0" sz="600" spc="-50">
                <a:solidFill>
                  <a:srgbClr val="898989"/>
                </a:solidFill>
                <a:latin typeface="Times New Roman"/>
                <a:cs typeface="Times New Roman"/>
              </a:rPr>
              <a:t>X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9335927" y="564951"/>
            <a:ext cx="51435" cy="1174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" spc="-10">
                <a:solidFill>
                  <a:srgbClr val="A31589"/>
                </a:solidFill>
                <a:latin typeface="Arial"/>
                <a:cs typeface="Arial"/>
              </a:rPr>
              <a:t>•</a:t>
            </a:r>
            <a:endParaRPr sz="600">
              <a:latin typeface="Arial"/>
              <a:cs typeface="Arial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9757897" y="564951"/>
            <a:ext cx="473075" cy="1174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08940" algn="l"/>
              </a:tabLst>
            </a:pPr>
            <a:r>
              <a:rPr dirty="0" sz="600" spc="40">
                <a:solidFill>
                  <a:srgbClr val="565654"/>
                </a:solidFill>
                <a:latin typeface="Arial"/>
                <a:cs typeface="Arial"/>
              </a:rPr>
              <a:t>H</a:t>
            </a:r>
            <a:r>
              <a:rPr dirty="0" sz="600" spc="40">
                <a:solidFill>
                  <a:srgbClr val="707070"/>
                </a:solidFill>
                <a:latin typeface="Arial"/>
                <a:cs typeface="Arial"/>
              </a:rPr>
              <a:t>a</a:t>
            </a:r>
            <a:r>
              <a:rPr dirty="0" sz="600" spc="40">
                <a:solidFill>
                  <a:srgbClr val="898989"/>
                </a:solidFill>
                <a:latin typeface="Arial"/>
                <a:cs typeface="Arial"/>
              </a:rPr>
              <a:t>rry</a:t>
            </a:r>
            <a:r>
              <a:rPr dirty="0" sz="600" spc="40">
                <a:solidFill>
                  <a:srgbClr val="010101"/>
                </a:solidFill>
                <a:latin typeface="Arial"/>
                <a:cs typeface="Arial"/>
              </a:rPr>
              <a:t>.</a:t>
            </a:r>
            <a:r>
              <a:rPr dirty="0" sz="600">
                <a:solidFill>
                  <a:srgbClr val="010101"/>
                </a:solidFill>
                <a:latin typeface="Arial"/>
                <a:cs typeface="Arial"/>
              </a:rPr>
              <a:t>	</a:t>
            </a:r>
            <a:r>
              <a:rPr dirty="0" sz="600" spc="15">
                <a:solidFill>
                  <a:srgbClr val="898989"/>
                </a:solidFill>
                <a:latin typeface="Arial"/>
                <a:cs typeface="Arial"/>
              </a:rPr>
              <a:t>_</a:t>
            </a:r>
            <a:endParaRPr sz="600">
              <a:latin typeface="Arial"/>
              <a:cs typeface="Arial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2238393" y="4782755"/>
            <a:ext cx="485140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heavy" sz="1100" spc="-25">
                <a:solidFill>
                  <a:srgbClr val="831D1F"/>
                </a:solidFill>
                <a:uFill>
                  <a:solidFill>
                    <a:srgbClr val="6D0505"/>
                  </a:solidFill>
                </a:uFill>
                <a:latin typeface="Arial"/>
                <a:cs typeface="Arial"/>
              </a:rPr>
              <a:t>l(</a:t>
            </a:r>
            <a:r>
              <a:rPr dirty="0" u="heavy" sz="1100" spc="-25">
                <a:solidFill>
                  <a:srgbClr val="A53B3F"/>
                </a:solidFill>
                <a:uFill>
                  <a:solidFill>
                    <a:srgbClr val="6D0505"/>
                  </a:solidFill>
                </a:uFill>
                <a:latin typeface="Arial"/>
                <a:cs typeface="Arial"/>
              </a:rPr>
              <a:t>s</a:t>
            </a:r>
            <a:r>
              <a:rPr dirty="0" u="heavy" sz="1100" spc="-25">
                <a:solidFill>
                  <a:srgbClr val="831D1F"/>
                </a:solidFill>
                <a:uFill>
                  <a:solidFill>
                    <a:srgbClr val="6D0505"/>
                  </a:solidFill>
                </a:uFill>
                <a:latin typeface="Arial"/>
                <a:cs typeface="Arial"/>
              </a:rPr>
              <a:t>s</a:t>
            </a:r>
            <a:r>
              <a:rPr dirty="0" u="heavy" sz="1100" spc="-25">
                <a:solidFill>
                  <a:srgbClr val="A53B3F"/>
                </a:solidFill>
                <a:uFill>
                  <a:solidFill>
                    <a:srgbClr val="6D0505"/>
                  </a:solidFill>
                </a:uFill>
                <a:latin typeface="Arial"/>
                <a:cs typeface="Arial"/>
              </a:rPr>
              <a:t>ut\</a:t>
            </a:r>
            <a:r>
              <a:rPr dirty="0" u="heavy" sz="1100" spc="270">
                <a:solidFill>
                  <a:srgbClr val="A53B3F"/>
                </a:solidFill>
                <a:uFill>
                  <a:solidFill>
                    <a:srgbClr val="6D0505"/>
                  </a:solidFill>
                </a:uFill>
                <a:latin typeface="Arial"/>
                <a:cs typeface="Arial"/>
              </a:rPr>
              <a:t> </a:t>
            </a:r>
            <a:r>
              <a:rPr dirty="0" sz="1100" spc="-50">
                <a:solidFill>
                  <a:srgbClr val="6D0505"/>
                </a:solidFill>
                <a:latin typeface="Arial"/>
                <a:cs typeface="Arial"/>
              </a:rPr>
              <a:t>I</a:t>
            </a:r>
            <a:endParaRPr sz="1100">
              <a:latin typeface="Arial"/>
              <a:cs typeface="Arial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1396079" y="5115633"/>
            <a:ext cx="92075" cy="1631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80" i="1">
                <a:solidFill>
                  <a:srgbClr val="A53B3F"/>
                </a:solidFill>
                <a:latin typeface="Arial"/>
                <a:cs typeface="Arial"/>
              </a:rPr>
              <a:t>V</a:t>
            </a:r>
            <a:endParaRPr sz="900">
              <a:latin typeface="Arial"/>
              <a:cs typeface="Arial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2448154" y="5082097"/>
            <a:ext cx="190500" cy="1631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50">
                <a:solidFill>
                  <a:srgbClr val="A53B3F"/>
                </a:solidFill>
                <a:latin typeface="Arial"/>
                <a:cs typeface="Arial"/>
              </a:rPr>
              <a:t>\../</a:t>
            </a:r>
            <a:endParaRPr sz="900">
              <a:latin typeface="Arial"/>
              <a:cs typeface="Arial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325189" y="5684197"/>
            <a:ext cx="895350" cy="178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180" i="1">
                <a:solidFill>
                  <a:srgbClr val="707070"/>
                </a:solidFill>
                <a:latin typeface="Times New Roman"/>
                <a:cs typeface="Times New Roman"/>
              </a:rPr>
              <a:t>P</a:t>
            </a:r>
            <a:r>
              <a:rPr dirty="0" sz="1000" spc="190" i="1">
                <a:solidFill>
                  <a:srgbClr val="707070"/>
                </a:solidFill>
                <a:latin typeface="Times New Roman"/>
                <a:cs typeface="Times New Roman"/>
              </a:rPr>
              <a:t> </a:t>
            </a:r>
            <a:r>
              <a:rPr dirty="0" sz="600">
                <a:solidFill>
                  <a:srgbClr val="707070"/>
                </a:solidFill>
                <a:latin typeface="Arial"/>
                <a:cs typeface="Arial"/>
              </a:rPr>
              <a:t>Ty</a:t>
            </a:r>
            <a:r>
              <a:rPr dirty="0" sz="600">
                <a:solidFill>
                  <a:srgbClr val="898989"/>
                </a:solidFill>
                <a:latin typeface="Arial"/>
                <a:cs typeface="Arial"/>
              </a:rPr>
              <a:t>pe</a:t>
            </a:r>
            <a:r>
              <a:rPr dirty="0" sz="600" spc="90">
                <a:solidFill>
                  <a:srgbClr val="898989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707070"/>
                </a:solidFill>
                <a:latin typeface="Arial"/>
                <a:cs typeface="Arial"/>
              </a:rPr>
              <a:t>h</a:t>
            </a:r>
            <a:r>
              <a:rPr dirty="0" sz="600">
                <a:solidFill>
                  <a:srgbClr val="898989"/>
                </a:solidFill>
                <a:latin typeface="Arial"/>
                <a:cs typeface="Arial"/>
              </a:rPr>
              <a:t>ere</a:t>
            </a:r>
            <a:r>
              <a:rPr dirty="0" sz="600" spc="40">
                <a:solidFill>
                  <a:srgbClr val="898989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707070"/>
                </a:solidFill>
                <a:latin typeface="Arial"/>
                <a:cs typeface="Arial"/>
              </a:rPr>
              <a:t>t</a:t>
            </a:r>
            <a:r>
              <a:rPr dirty="0" sz="600">
                <a:solidFill>
                  <a:srgbClr val="898989"/>
                </a:solidFill>
                <a:latin typeface="Arial"/>
                <a:cs typeface="Arial"/>
              </a:rPr>
              <a:t>o</a:t>
            </a:r>
            <a:r>
              <a:rPr dirty="0" sz="600" spc="80">
                <a:solidFill>
                  <a:srgbClr val="898989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898989"/>
                </a:solidFill>
                <a:latin typeface="Arial"/>
                <a:cs typeface="Arial"/>
              </a:rPr>
              <a:t>se</a:t>
            </a:r>
            <a:r>
              <a:rPr dirty="0" sz="600" spc="-10">
                <a:solidFill>
                  <a:srgbClr val="707070"/>
                </a:solidFill>
                <a:latin typeface="Arial"/>
                <a:cs typeface="Arial"/>
              </a:rPr>
              <a:t>ar</a:t>
            </a:r>
            <a:r>
              <a:rPr dirty="0" sz="600" spc="-10">
                <a:solidFill>
                  <a:srgbClr val="898989"/>
                </a:solidFill>
                <a:latin typeface="Arial"/>
                <a:cs typeface="Arial"/>
              </a:rPr>
              <a:t>ch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0692000" cy="6014249"/>
          </a:xfrm>
          <a:prstGeom prst="rect">
            <a:avLst/>
          </a:prstGeom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5715" cy="5829935"/>
          </a:xfrm>
          <a:custGeom>
            <a:avLst/>
            <a:gdLst/>
            <a:ahLst/>
            <a:cxnLst/>
            <a:rect l="l" t="t" r="r" b="b"/>
            <a:pathLst>
              <a:path w="5715" h="5829935">
                <a:moveTo>
                  <a:pt x="0" y="0"/>
                </a:moveTo>
                <a:lnTo>
                  <a:pt x="5580" y="0"/>
                </a:lnTo>
                <a:lnTo>
                  <a:pt x="5580" y="5829801"/>
                </a:lnTo>
                <a:lnTo>
                  <a:pt x="0" y="5829801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/>
          <p:nvPr/>
        </p:nvSpPr>
        <p:spPr>
          <a:xfrm>
            <a:off x="10624984" y="1799862"/>
            <a:ext cx="0" cy="3460115"/>
          </a:xfrm>
          <a:custGeom>
            <a:avLst/>
            <a:gdLst/>
            <a:ahLst/>
            <a:cxnLst/>
            <a:rect l="l" t="t" r="r" b="b"/>
            <a:pathLst>
              <a:path w="0" h="3460115">
                <a:moveTo>
                  <a:pt x="0" y="3459823"/>
                </a:moveTo>
                <a:lnTo>
                  <a:pt x="0" y="0"/>
                </a:lnTo>
              </a:path>
            </a:pathLst>
          </a:custGeom>
          <a:ln w="167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/>
          <p:nvPr/>
        </p:nvSpPr>
        <p:spPr>
          <a:xfrm>
            <a:off x="0" y="600940"/>
            <a:ext cx="10692130" cy="5715"/>
          </a:xfrm>
          <a:custGeom>
            <a:avLst/>
            <a:gdLst/>
            <a:ahLst/>
            <a:cxnLst/>
            <a:rect l="l" t="t" r="r" b="b"/>
            <a:pathLst>
              <a:path w="10692130" h="5715">
                <a:moveTo>
                  <a:pt x="0" y="0"/>
                </a:moveTo>
                <a:lnTo>
                  <a:pt x="10691999" y="0"/>
                </a:lnTo>
                <a:lnTo>
                  <a:pt x="10691999" y="5589"/>
                </a:lnTo>
                <a:lnTo>
                  <a:pt x="0" y="558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/>
          <p:nvPr/>
        </p:nvSpPr>
        <p:spPr>
          <a:xfrm>
            <a:off x="2572540" y="1324764"/>
            <a:ext cx="424180" cy="0"/>
          </a:xfrm>
          <a:custGeom>
            <a:avLst/>
            <a:gdLst/>
            <a:ahLst/>
            <a:cxnLst/>
            <a:rect l="l" t="t" r="r" b="b"/>
            <a:pathLst>
              <a:path w="424180" h="0">
                <a:moveTo>
                  <a:pt x="0" y="0"/>
                </a:moveTo>
                <a:lnTo>
                  <a:pt x="424107" y="0"/>
                </a:lnTo>
              </a:path>
            </a:pathLst>
          </a:custGeom>
          <a:ln w="1117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/>
          <p:nvPr/>
        </p:nvSpPr>
        <p:spPr>
          <a:xfrm>
            <a:off x="2779013" y="4018844"/>
            <a:ext cx="3125470" cy="0"/>
          </a:xfrm>
          <a:custGeom>
            <a:avLst/>
            <a:gdLst/>
            <a:ahLst/>
            <a:cxnLst/>
            <a:rect l="l" t="t" r="r" b="b"/>
            <a:pathLst>
              <a:path w="3125470" h="0">
                <a:moveTo>
                  <a:pt x="0" y="0"/>
                </a:moveTo>
                <a:lnTo>
                  <a:pt x="3124995" y="0"/>
                </a:lnTo>
              </a:path>
            </a:pathLst>
          </a:custGeom>
          <a:ln w="8384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 descr=""/>
          <p:cNvSpPr/>
          <p:nvPr/>
        </p:nvSpPr>
        <p:spPr>
          <a:xfrm>
            <a:off x="279017" y="5952767"/>
            <a:ext cx="1903095" cy="0"/>
          </a:xfrm>
          <a:custGeom>
            <a:avLst/>
            <a:gdLst/>
            <a:ahLst/>
            <a:cxnLst/>
            <a:rect l="l" t="t" r="r" b="b"/>
            <a:pathLst>
              <a:path w="1903095" h="0">
                <a:moveTo>
                  <a:pt x="0" y="0"/>
                </a:moveTo>
                <a:lnTo>
                  <a:pt x="1902898" y="0"/>
                </a:lnTo>
              </a:path>
            </a:pathLst>
          </a:custGeom>
          <a:ln w="8943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 descr=""/>
          <p:cNvSpPr txBox="1"/>
          <p:nvPr/>
        </p:nvSpPr>
        <p:spPr>
          <a:xfrm>
            <a:off x="94642" y="85041"/>
            <a:ext cx="716915" cy="1098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50">
                <a:solidFill>
                  <a:srgbClr val="16161F"/>
                </a:solidFill>
                <a:latin typeface="Arial"/>
                <a:cs typeface="Arial"/>
              </a:rPr>
              <a:t>(")</a:t>
            </a:r>
            <a:r>
              <a:rPr dirty="0" sz="550" spc="395">
                <a:solidFill>
                  <a:srgbClr val="16161F"/>
                </a:solidFill>
                <a:latin typeface="Arial"/>
                <a:cs typeface="Arial"/>
              </a:rPr>
              <a:t> </a:t>
            </a:r>
            <a:r>
              <a:rPr dirty="0" sz="550" spc="-50">
                <a:solidFill>
                  <a:srgbClr val="7E8085"/>
                </a:solidFill>
                <a:latin typeface="Arial"/>
                <a:cs typeface="Arial"/>
              </a:rPr>
              <a:t>SSH</a:t>
            </a:r>
            <a:r>
              <a:rPr dirty="0" sz="550" spc="-95">
                <a:solidFill>
                  <a:srgbClr val="7E8085"/>
                </a:solidFill>
                <a:latin typeface="Arial"/>
                <a:cs typeface="Arial"/>
              </a:rPr>
              <a:t> </a:t>
            </a:r>
            <a:r>
              <a:rPr dirty="0" sz="550" spc="-10" b="1">
                <a:solidFill>
                  <a:srgbClr val="7E8085"/>
                </a:solidFill>
                <a:latin typeface="Arial"/>
                <a:cs typeface="Arial"/>
              </a:rPr>
              <a:t>and</a:t>
            </a:r>
            <a:r>
              <a:rPr dirty="0" sz="550" spc="-10">
                <a:solidFill>
                  <a:srgbClr val="7E8085"/>
                </a:solidFill>
                <a:latin typeface="Arial"/>
                <a:cs typeface="Arial"/>
              </a:rPr>
              <a:t>GPG</a:t>
            </a:r>
            <a:r>
              <a:rPr dirty="0" sz="500" spc="-10" b="1">
                <a:solidFill>
                  <a:srgbClr val="7E8085"/>
                </a:solidFill>
                <a:latin typeface="Arial"/>
                <a:cs typeface="Arial"/>
              </a:rPr>
              <a:t>keys</a:t>
            </a:r>
            <a:endParaRPr sz="500">
              <a:latin typeface="Arial"/>
              <a:cs typeface="Arial"/>
            </a:endParaRPr>
          </a:p>
        </p:txBody>
      </p:sp>
      <p:sp>
        <p:nvSpPr>
          <p:cNvPr id="9" name="object 9" descr=""/>
          <p:cNvSpPr/>
          <p:nvPr/>
        </p:nvSpPr>
        <p:spPr>
          <a:xfrm>
            <a:off x="4038965" y="101589"/>
            <a:ext cx="17145" cy="86995"/>
          </a:xfrm>
          <a:custGeom>
            <a:avLst/>
            <a:gdLst/>
            <a:ahLst/>
            <a:cxnLst/>
            <a:rect l="l" t="t" r="r" b="b"/>
            <a:pathLst>
              <a:path w="17145" h="86995">
                <a:moveTo>
                  <a:pt x="16741" y="86844"/>
                </a:moveTo>
                <a:lnTo>
                  <a:pt x="0" y="86844"/>
                </a:lnTo>
                <a:lnTo>
                  <a:pt x="0" y="0"/>
                </a:lnTo>
                <a:lnTo>
                  <a:pt x="16741" y="0"/>
                </a:lnTo>
                <a:lnTo>
                  <a:pt x="16741" y="86844"/>
                </a:lnTo>
                <a:close/>
              </a:path>
            </a:pathLst>
          </a:custGeom>
          <a:solidFill>
            <a:srgbClr val="DBDDE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 descr=""/>
          <p:cNvSpPr txBox="1"/>
          <p:nvPr/>
        </p:nvSpPr>
        <p:spPr>
          <a:xfrm>
            <a:off x="1259239" y="34116"/>
            <a:ext cx="2962910" cy="1708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81610" algn="l"/>
                <a:tab pos="1519555" algn="l"/>
              </a:tabLst>
            </a:pPr>
            <a:r>
              <a:rPr dirty="0" sz="500" spc="-50">
                <a:solidFill>
                  <a:srgbClr val="3F444B"/>
                </a:solidFill>
                <a:latin typeface="Arial"/>
                <a:cs typeface="Arial"/>
              </a:rPr>
              <a:t>x</a:t>
            </a:r>
            <a:r>
              <a:rPr dirty="0" sz="500">
                <a:solidFill>
                  <a:srgbClr val="3F444B"/>
                </a:solidFill>
                <a:latin typeface="Arial"/>
                <a:cs typeface="Arial"/>
              </a:rPr>
              <a:t>	</a:t>
            </a:r>
            <a:r>
              <a:rPr dirty="0" sz="900">
                <a:solidFill>
                  <a:srgbClr val="16161F"/>
                </a:solidFill>
                <a:latin typeface="Times New Roman"/>
                <a:cs typeface="Times New Roman"/>
              </a:rPr>
              <a:t>O</a:t>
            </a:r>
            <a:r>
              <a:rPr dirty="0" sz="900" spc="225">
                <a:solidFill>
                  <a:srgbClr val="16161F"/>
                </a:solidFill>
                <a:latin typeface="Times New Roman"/>
                <a:cs typeface="Times New Roman"/>
              </a:rPr>
              <a:t> </a:t>
            </a:r>
            <a:r>
              <a:rPr dirty="0" sz="500">
                <a:solidFill>
                  <a:srgbClr val="99999C"/>
                </a:solidFill>
                <a:latin typeface="Arial"/>
                <a:cs typeface="Arial"/>
              </a:rPr>
              <a:t>Cod</a:t>
            </a:r>
            <a:r>
              <a:rPr dirty="0" sz="500">
                <a:solidFill>
                  <a:srgbClr val="7E8085"/>
                </a:solidFill>
                <a:latin typeface="Arial"/>
                <a:cs typeface="Arial"/>
              </a:rPr>
              <a:t>e</a:t>
            </a:r>
            <a:r>
              <a:rPr dirty="0" sz="500">
                <a:solidFill>
                  <a:srgbClr val="99999C"/>
                </a:solidFill>
                <a:latin typeface="Arial"/>
                <a:cs typeface="Arial"/>
              </a:rPr>
              <a:t>W</a:t>
            </a:r>
            <a:r>
              <a:rPr dirty="0" sz="500">
                <a:solidFill>
                  <a:srgbClr val="7E8085"/>
                </a:solidFill>
                <a:latin typeface="Arial"/>
                <a:cs typeface="Arial"/>
              </a:rPr>
              <a:t>it</a:t>
            </a:r>
            <a:r>
              <a:rPr dirty="0" sz="500">
                <a:solidFill>
                  <a:srgbClr val="99999C"/>
                </a:solidFill>
                <a:latin typeface="Arial"/>
                <a:cs typeface="Arial"/>
              </a:rPr>
              <a:t>hMarry/Oe</a:t>
            </a:r>
            <a:r>
              <a:rPr dirty="0" sz="500">
                <a:solidFill>
                  <a:srgbClr val="7E8085"/>
                </a:solidFill>
                <a:latin typeface="Arial"/>
                <a:cs typeface="Arial"/>
              </a:rPr>
              <a:t>m</a:t>
            </a:r>
            <a:r>
              <a:rPr dirty="0" sz="500">
                <a:solidFill>
                  <a:srgbClr val="99999C"/>
                </a:solidFill>
                <a:latin typeface="Arial"/>
                <a:cs typeface="Arial"/>
              </a:rPr>
              <a:t>oRepos</a:t>
            </a:r>
            <a:r>
              <a:rPr dirty="0" sz="500">
                <a:solidFill>
                  <a:srgbClr val="BFBFBC"/>
                </a:solidFill>
                <a:latin typeface="Arial"/>
                <a:cs typeface="Arial"/>
              </a:rPr>
              <a:t>1</a:t>
            </a:r>
            <a:r>
              <a:rPr dirty="0" sz="500">
                <a:solidFill>
                  <a:srgbClr val="7E8085"/>
                </a:solidFill>
                <a:latin typeface="Arial"/>
                <a:cs typeface="Arial"/>
              </a:rPr>
              <a:t>t</a:t>
            </a:r>
            <a:r>
              <a:rPr dirty="0" sz="500">
                <a:solidFill>
                  <a:srgbClr val="99999C"/>
                </a:solidFill>
                <a:latin typeface="Arial"/>
                <a:cs typeface="Arial"/>
              </a:rPr>
              <a:t>ory</a:t>
            </a:r>
            <a:r>
              <a:rPr dirty="0" sz="500" spc="305">
                <a:solidFill>
                  <a:srgbClr val="99999C"/>
                </a:solidFill>
                <a:latin typeface="Arial"/>
                <a:cs typeface="Arial"/>
              </a:rPr>
              <a:t> </a:t>
            </a:r>
            <a:r>
              <a:rPr dirty="0" sz="750" spc="-50" b="1">
                <a:solidFill>
                  <a:srgbClr val="676970"/>
                </a:solidFill>
                <a:latin typeface="Times New Roman"/>
                <a:cs typeface="Times New Roman"/>
              </a:rPr>
              <a:t>x</a:t>
            </a:r>
            <a:r>
              <a:rPr dirty="0" sz="750" b="1">
                <a:solidFill>
                  <a:srgbClr val="676970"/>
                </a:solidFill>
                <a:latin typeface="Times New Roman"/>
                <a:cs typeface="Times New Roman"/>
              </a:rPr>
              <a:t>	</a:t>
            </a:r>
            <a:r>
              <a:rPr dirty="0" sz="900" spc="10" b="1">
                <a:solidFill>
                  <a:srgbClr val="E91805"/>
                </a:solidFill>
                <a:latin typeface="Times New Roman"/>
                <a:cs typeface="Times New Roman"/>
              </a:rPr>
              <a:t>a</a:t>
            </a:r>
            <a:r>
              <a:rPr dirty="0" sz="900" spc="360" b="1">
                <a:solidFill>
                  <a:srgbClr val="E91805"/>
                </a:solidFill>
                <a:latin typeface="Times New Roman"/>
                <a:cs typeface="Times New Roman"/>
              </a:rPr>
              <a:t> </a:t>
            </a:r>
            <a:r>
              <a:rPr dirty="0" sz="500" spc="10">
                <a:solidFill>
                  <a:srgbClr val="7E8085"/>
                </a:solidFill>
                <a:latin typeface="Arial"/>
                <a:cs typeface="Arial"/>
              </a:rPr>
              <a:t>Co</a:t>
            </a:r>
            <a:r>
              <a:rPr dirty="0" sz="500" spc="10">
                <a:solidFill>
                  <a:srgbClr val="99999C"/>
                </a:solidFill>
                <a:latin typeface="Arial"/>
                <a:cs typeface="Arial"/>
              </a:rPr>
              <a:t>m</a:t>
            </a:r>
            <a:r>
              <a:rPr dirty="0" sz="500" spc="10">
                <a:solidFill>
                  <a:srgbClr val="7E8085"/>
                </a:solidFill>
                <a:latin typeface="Arial"/>
                <a:cs typeface="Arial"/>
              </a:rPr>
              <a:t>p</a:t>
            </a:r>
            <a:r>
              <a:rPr dirty="0" sz="500" spc="10">
                <a:solidFill>
                  <a:srgbClr val="99999C"/>
                </a:solidFill>
                <a:latin typeface="Arial"/>
                <a:cs typeface="Arial"/>
              </a:rPr>
              <a:t>l</a:t>
            </a:r>
            <a:r>
              <a:rPr dirty="0" sz="500" spc="10">
                <a:solidFill>
                  <a:srgbClr val="7E8085"/>
                </a:solidFill>
                <a:latin typeface="Arial"/>
                <a:cs typeface="Arial"/>
              </a:rPr>
              <a:t>ete</a:t>
            </a:r>
            <a:r>
              <a:rPr dirty="0" sz="500" spc="5">
                <a:solidFill>
                  <a:srgbClr val="7E8085"/>
                </a:solidFill>
                <a:latin typeface="Arial"/>
                <a:cs typeface="Arial"/>
              </a:rPr>
              <a:t> </a:t>
            </a:r>
            <a:r>
              <a:rPr dirty="0" sz="500" spc="10">
                <a:solidFill>
                  <a:srgbClr val="7E8085"/>
                </a:solidFill>
                <a:latin typeface="Arial"/>
                <a:cs typeface="Arial"/>
              </a:rPr>
              <a:t>G</a:t>
            </a:r>
            <a:r>
              <a:rPr dirty="0" sz="500" spc="10">
                <a:solidFill>
                  <a:srgbClr val="99999C"/>
                </a:solidFill>
                <a:latin typeface="Arial"/>
                <a:cs typeface="Arial"/>
              </a:rPr>
              <a:t>i</a:t>
            </a:r>
            <a:r>
              <a:rPr dirty="0" sz="500" spc="10">
                <a:solidFill>
                  <a:srgbClr val="7E8085"/>
                </a:solidFill>
                <a:latin typeface="Arial"/>
                <a:cs typeface="Arial"/>
              </a:rPr>
              <a:t>t</a:t>
            </a:r>
            <a:r>
              <a:rPr dirty="0" sz="500" spc="25">
                <a:solidFill>
                  <a:srgbClr val="7E8085"/>
                </a:solidFill>
                <a:latin typeface="Arial"/>
                <a:cs typeface="Arial"/>
              </a:rPr>
              <a:t> </a:t>
            </a:r>
            <a:r>
              <a:rPr dirty="0" sz="500" spc="10">
                <a:solidFill>
                  <a:srgbClr val="7E8085"/>
                </a:solidFill>
                <a:latin typeface="Arial"/>
                <a:cs typeface="Arial"/>
              </a:rPr>
              <a:t>T</a:t>
            </a:r>
            <a:r>
              <a:rPr dirty="0" sz="500" spc="10">
                <a:solidFill>
                  <a:srgbClr val="99999C"/>
                </a:solidFill>
                <a:latin typeface="Arial"/>
                <a:cs typeface="Arial"/>
              </a:rPr>
              <a:t>u</a:t>
            </a:r>
            <a:r>
              <a:rPr dirty="0" sz="500" spc="10">
                <a:solidFill>
                  <a:srgbClr val="7E8085"/>
                </a:solidFill>
                <a:latin typeface="Arial"/>
                <a:cs typeface="Arial"/>
              </a:rPr>
              <a:t>t</a:t>
            </a:r>
            <a:r>
              <a:rPr dirty="0" sz="500" spc="10">
                <a:solidFill>
                  <a:srgbClr val="99999C"/>
                </a:solidFill>
                <a:latin typeface="Arial"/>
                <a:cs typeface="Arial"/>
              </a:rPr>
              <a:t>ori</a:t>
            </a:r>
            <a:r>
              <a:rPr dirty="0" sz="500" spc="10">
                <a:solidFill>
                  <a:srgbClr val="7E8085"/>
                </a:solidFill>
                <a:latin typeface="Arial"/>
                <a:cs typeface="Arial"/>
              </a:rPr>
              <a:t>als</a:t>
            </a:r>
            <a:r>
              <a:rPr dirty="0" sz="500" spc="-70">
                <a:solidFill>
                  <a:srgbClr val="7E8085"/>
                </a:solidFill>
                <a:latin typeface="Arial"/>
                <a:cs typeface="Arial"/>
              </a:rPr>
              <a:t> </a:t>
            </a:r>
            <a:r>
              <a:rPr dirty="0" sz="500" spc="10">
                <a:solidFill>
                  <a:srgbClr val="7E8085"/>
                </a:solidFill>
                <a:latin typeface="Arial"/>
                <a:cs typeface="Arial"/>
              </a:rPr>
              <a:t>For</a:t>
            </a:r>
            <a:r>
              <a:rPr dirty="0" sz="500" spc="-15">
                <a:solidFill>
                  <a:srgbClr val="7E8085"/>
                </a:solidFill>
                <a:latin typeface="Arial"/>
                <a:cs typeface="Arial"/>
              </a:rPr>
              <a:t> </a:t>
            </a:r>
            <a:r>
              <a:rPr dirty="0" sz="500" spc="10">
                <a:solidFill>
                  <a:srgbClr val="7E8085"/>
                </a:solidFill>
                <a:latin typeface="Arial"/>
                <a:cs typeface="Arial"/>
              </a:rPr>
              <a:t>Beg</a:t>
            </a:r>
            <a:r>
              <a:rPr dirty="0" sz="500" spc="315">
                <a:solidFill>
                  <a:srgbClr val="7E8085"/>
                </a:solidFill>
                <a:latin typeface="Arial"/>
                <a:cs typeface="Arial"/>
              </a:rPr>
              <a:t>  </a:t>
            </a:r>
            <a:r>
              <a:rPr dirty="0" sz="500" spc="10">
                <a:solidFill>
                  <a:srgbClr val="54575D"/>
                </a:solidFill>
                <a:latin typeface="Arial"/>
                <a:cs typeface="Arial"/>
              </a:rPr>
              <a:t>x</a:t>
            </a:r>
            <a:r>
              <a:rPr dirty="0" sz="500" spc="390">
                <a:solidFill>
                  <a:srgbClr val="54575D"/>
                </a:solidFill>
                <a:latin typeface="Arial"/>
                <a:cs typeface="Arial"/>
              </a:rPr>
              <a:t> </a:t>
            </a:r>
            <a:r>
              <a:rPr dirty="0" sz="500" spc="10">
                <a:solidFill>
                  <a:srgbClr val="AAAAAE"/>
                </a:solidFill>
                <a:latin typeface="Arial"/>
                <a:cs typeface="Arial"/>
              </a:rPr>
              <a:t>]</a:t>
            </a:r>
            <a:r>
              <a:rPr dirty="0" sz="500" spc="475">
                <a:solidFill>
                  <a:srgbClr val="AAAAAE"/>
                </a:solidFill>
                <a:latin typeface="Arial"/>
                <a:cs typeface="Arial"/>
              </a:rPr>
              <a:t> </a:t>
            </a:r>
            <a:r>
              <a:rPr dirty="0" sz="950" spc="-50">
                <a:solidFill>
                  <a:srgbClr val="3F444B"/>
                </a:solidFill>
                <a:latin typeface="Arial"/>
                <a:cs typeface="Arial"/>
              </a:rPr>
              <a:t>+</a:t>
            </a:r>
            <a:endParaRPr sz="950">
              <a:latin typeface="Arial"/>
              <a:cs typeface="Arial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10533594" y="61130"/>
            <a:ext cx="89535" cy="1250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50" spc="30">
                <a:solidFill>
                  <a:srgbClr val="676970"/>
                </a:solidFill>
                <a:latin typeface="Times New Roman"/>
                <a:cs typeface="Times New Roman"/>
              </a:rPr>
              <a:t>X</a:t>
            </a:r>
            <a:endParaRPr sz="650">
              <a:latin typeface="Times New Roman"/>
              <a:cs typeface="Times New Roman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423826" y="248065"/>
            <a:ext cx="109220" cy="1555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50" spc="40" b="1">
                <a:solidFill>
                  <a:srgbClr val="676970"/>
                </a:solidFill>
                <a:latin typeface="Times New Roman"/>
                <a:cs typeface="Times New Roman"/>
              </a:rPr>
              <a:t>C</a:t>
            </a:r>
            <a:endParaRPr sz="850">
              <a:latin typeface="Times New Roman"/>
              <a:cs typeface="Times New Roman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665624" y="262348"/>
            <a:ext cx="1697989" cy="1250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50">
                <a:solidFill>
                  <a:srgbClr val="676970"/>
                </a:solidFill>
                <a:latin typeface="Times New Roman"/>
                <a:cs typeface="Times New Roman"/>
              </a:rPr>
              <a:t>i</a:t>
            </a:r>
            <a:r>
              <a:rPr dirty="0" sz="650" spc="290">
                <a:solidFill>
                  <a:srgbClr val="676970"/>
                </a:solidFill>
                <a:latin typeface="Times New Roman"/>
                <a:cs typeface="Times New Roman"/>
              </a:rPr>
              <a:t>   </a:t>
            </a:r>
            <a:r>
              <a:rPr dirty="0" sz="550" spc="-10">
                <a:solidFill>
                  <a:srgbClr val="7E8085"/>
                </a:solidFill>
                <a:latin typeface="Arial"/>
                <a:cs typeface="Arial"/>
              </a:rPr>
              <a:t>g</a:t>
            </a:r>
            <a:r>
              <a:rPr dirty="0" sz="550" spc="-10">
                <a:solidFill>
                  <a:srgbClr val="99999C"/>
                </a:solidFill>
                <a:latin typeface="Arial"/>
                <a:cs typeface="Arial"/>
              </a:rPr>
              <a:t>i</a:t>
            </a:r>
            <a:r>
              <a:rPr dirty="0" sz="550" spc="-10">
                <a:solidFill>
                  <a:srgbClr val="7E8085"/>
                </a:solidFill>
                <a:latin typeface="Arial"/>
                <a:cs typeface="Arial"/>
              </a:rPr>
              <a:t>thub.com</a:t>
            </a:r>
            <a:r>
              <a:rPr dirty="0" sz="550" spc="-10">
                <a:solidFill>
                  <a:srgbClr val="AAAAAE"/>
                </a:solidFill>
                <a:latin typeface="Arial"/>
                <a:cs typeface="Arial"/>
              </a:rPr>
              <a:t>/CodeW1thHarry/DemoRepos1tory</a:t>
            </a:r>
            <a:endParaRPr sz="550">
              <a:latin typeface="Arial"/>
              <a:cs typeface="Arial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9868984" y="190152"/>
            <a:ext cx="282575" cy="28511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700" spc="55">
                <a:solidFill>
                  <a:srgbClr val="7E8085"/>
                </a:solidFill>
                <a:latin typeface="Arial"/>
                <a:cs typeface="Arial"/>
              </a:rPr>
              <a:t>*</a:t>
            </a:r>
            <a:r>
              <a:rPr dirty="0" sz="1700" spc="280">
                <a:solidFill>
                  <a:srgbClr val="7E8085"/>
                </a:solidFill>
                <a:latin typeface="Arial"/>
                <a:cs typeface="Arial"/>
              </a:rPr>
              <a:t> </a:t>
            </a:r>
            <a:r>
              <a:rPr dirty="0" sz="900" spc="-50">
                <a:solidFill>
                  <a:srgbClr val="7E8085"/>
                </a:solidFill>
                <a:latin typeface="Arial"/>
                <a:cs typeface="Arial"/>
              </a:rPr>
              <a:t>0</a:t>
            </a:r>
            <a:endParaRPr sz="900">
              <a:latin typeface="Arial"/>
              <a:cs typeface="Arial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920032" y="454716"/>
            <a:ext cx="328930" cy="1022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00">
                <a:solidFill>
                  <a:srgbClr val="B57970"/>
                </a:solidFill>
                <a:latin typeface="Arial"/>
                <a:cs typeface="Arial"/>
              </a:rPr>
              <a:t>M</a:t>
            </a:r>
            <a:r>
              <a:rPr dirty="0" sz="500" spc="459">
                <a:solidFill>
                  <a:srgbClr val="B57970"/>
                </a:solidFill>
                <a:latin typeface="Arial"/>
                <a:cs typeface="Arial"/>
              </a:rPr>
              <a:t> </a:t>
            </a:r>
            <a:r>
              <a:rPr dirty="0" sz="500" spc="-10">
                <a:solidFill>
                  <a:srgbClr val="99999C"/>
                </a:solidFill>
                <a:latin typeface="Arial"/>
                <a:cs typeface="Arial"/>
              </a:rPr>
              <a:t>Gm</a:t>
            </a:r>
            <a:r>
              <a:rPr dirty="0" sz="500" spc="-10">
                <a:solidFill>
                  <a:srgbClr val="7E8085"/>
                </a:solidFill>
                <a:latin typeface="Arial"/>
                <a:cs typeface="Arial"/>
              </a:rPr>
              <a:t>a</a:t>
            </a:r>
            <a:r>
              <a:rPr dirty="0" sz="500" spc="-10">
                <a:solidFill>
                  <a:srgbClr val="99999C"/>
                </a:solidFill>
                <a:latin typeface="Arial"/>
                <a:cs typeface="Arial"/>
              </a:rPr>
              <a:t>il</a:t>
            </a:r>
            <a:endParaRPr sz="500">
              <a:latin typeface="Arial"/>
              <a:cs typeface="Arial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35125" y="435619"/>
            <a:ext cx="4632960" cy="1250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297305" algn="l"/>
                <a:tab pos="3875404" algn="l"/>
              </a:tabLst>
            </a:pPr>
            <a:r>
              <a:rPr dirty="0" sz="500" spc="135">
                <a:solidFill>
                  <a:srgbClr val="4B7E64"/>
                </a:solidFill>
                <a:latin typeface="Arial"/>
                <a:cs typeface="Arial"/>
              </a:rPr>
              <a:t>•</a:t>
            </a:r>
            <a:r>
              <a:rPr dirty="0" sz="500" spc="135">
                <a:solidFill>
                  <a:srgbClr val="D8B574"/>
                </a:solidFill>
                <a:latin typeface="Arial"/>
                <a:cs typeface="Arial"/>
              </a:rPr>
              <a:t>••</a:t>
            </a:r>
            <a:r>
              <a:rPr dirty="0" sz="500" spc="280">
                <a:solidFill>
                  <a:srgbClr val="D8B574"/>
                </a:solidFill>
                <a:latin typeface="Arial"/>
                <a:cs typeface="Arial"/>
              </a:rPr>
              <a:t> </a:t>
            </a:r>
            <a:r>
              <a:rPr dirty="0" sz="500">
                <a:solidFill>
                  <a:srgbClr val="99999C"/>
                </a:solidFill>
                <a:latin typeface="Arial"/>
                <a:cs typeface="Arial"/>
              </a:rPr>
              <a:t>Ap</a:t>
            </a:r>
            <a:r>
              <a:rPr dirty="0" sz="500">
                <a:solidFill>
                  <a:srgbClr val="7E8085"/>
                </a:solidFill>
                <a:latin typeface="Arial"/>
                <a:cs typeface="Arial"/>
              </a:rPr>
              <a:t>p</a:t>
            </a:r>
            <a:r>
              <a:rPr dirty="0" sz="500">
                <a:solidFill>
                  <a:srgbClr val="99999C"/>
                </a:solidFill>
                <a:latin typeface="Arial"/>
                <a:cs typeface="Arial"/>
              </a:rPr>
              <a:t>s</a:t>
            </a:r>
            <a:r>
              <a:rPr dirty="0" sz="500" spc="215">
                <a:solidFill>
                  <a:srgbClr val="99999C"/>
                </a:solidFill>
                <a:latin typeface="Arial"/>
                <a:cs typeface="Arial"/>
              </a:rPr>
              <a:t>  </a:t>
            </a:r>
            <a:r>
              <a:rPr dirty="0" sz="650" b="1">
                <a:solidFill>
                  <a:srgbClr val="E91805"/>
                </a:solidFill>
                <a:latin typeface="Times New Roman"/>
                <a:cs typeface="Times New Roman"/>
              </a:rPr>
              <a:t>D</a:t>
            </a:r>
            <a:r>
              <a:rPr dirty="0" sz="650" spc="390" b="1">
                <a:solidFill>
                  <a:srgbClr val="E91805"/>
                </a:solidFill>
                <a:latin typeface="Times New Roman"/>
                <a:cs typeface="Times New Roman"/>
              </a:rPr>
              <a:t> </a:t>
            </a:r>
            <a:r>
              <a:rPr dirty="0" sz="500" spc="-10">
                <a:solidFill>
                  <a:srgbClr val="AAAAAE"/>
                </a:solidFill>
                <a:latin typeface="Arial"/>
                <a:cs typeface="Arial"/>
              </a:rPr>
              <a:t>You</a:t>
            </a:r>
            <a:r>
              <a:rPr dirty="0" sz="500" spc="-10">
                <a:solidFill>
                  <a:srgbClr val="7E8085"/>
                </a:solidFill>
                <a:latin typeface="Arial"/>
                <a:cs typeface="Arial"/>
              </a:rPr>
              <a:t>Tu</a:t>
            </a:r>
            <a:r>
              <a:rPr dirty="0" sz="500" spc="-10">
                <a:solidFill>
                  <a:srgbClr val="99999C"/>
                </a:solidFill>
                <a:latin typeface="Arial"/>
                <a:cs typeface="Arial"/>
              </a:rPr>
              <a:t>be</a:t>
            </a:r>
            <a:r>
              <a:rPr dirty="0" sz="500">
                <a:solidFill>
                  <a:srgbClr val="99999C"/>
                </a:solidFill>
                <a:latin typeface="Arial"/>
                <a:cs typeface="Arial"/>
              </a:rPr>
              <a:t>	</a:t>
            </a:r>
            <a:r>
              <a:rPr dirty="0" sz="650" b="1">
                <a:solidFill>
                  <a:srgbClr val="E91805"/>
                </a:solidFill>
                <a:latin typeface="Times New Roman"/>
                <a:cs typeface="Times New Roman"/>
              </a:rPr>
              <a:t>D</a:t>
            </a:r>
            <a:r>
              <a:rPr dirty="0" sz="650" spc="335" b="1">
                <a:solidFill>
                  <a:srgbClr val="E91805"/>
                </a:solidFill>
                <a:latin typeface="Times New Roman"/>
                <a:cs typeface="Times New Roman"/>
              </a:rPr>
              <a:t> </a:t>
            </a:r>
            <a:r>
              <a:rPr dirty="0" sz="500">
                <a:solidFill>
                  <a:srgbClr val="7E8085"/>
                </a:solidFill>
                <a:latin typeface="Arial"/>
                <a:cs typeface="Arial"/>
              </a:rPr>
              <a:t>C</a:t>
            </a:r>
            <a:r>
              <a:rPr dirty="0" sz="500">
                <a:solidFill>
                  <a:srgbClr val="99999C"/>
                </a:solidFill>
                <a:latin typeface="Arial"/>
                <a:cs typeface="Arial"/>
              </a:rPr>
              <a:t>od</a:t>
            </a:r>
            <a:r>
              <a:rPr dirty="0" sz="500">
                <a:solidFill>
                  <a:srgbClr val="7E8085"/>
                </a:solidFill>
                <a:latin typeface="Arial"/>
                <a:cs typeface="Arial"/>
              </a:rPr>
              <a:t>e</a:t>
            </a:r>
            <a:r>
              <a:rPr dirty="0" sz="500">
                <a:solidFill>
                  <a:srgbClr val="99999C"/>
                </a:solidFill>
                <a:latin typeface="Arial"/>
                <a:cs typeface="Arial"/>
              </a:rPr>
              <a:t>W1th</a:t>
            </a:r>
            <a:r>
              <a:rPr dirty="0" sz="500">
                <a:solidFill>
                  <a:srgbClr val="7E8085"/>
                </a:solidFill>
                <a:latin typeface="Arial"/>
                <a:cs typeface="Arial"/>
              </a:rPr>
              <a:t>H</a:t>
            </a:r>
            <a:r>
              <a:rPr dirty="0" sz="500">
                <a:solidFill>
                  <a:srgbClr val="99999C"/>
                </a:solidFill>
                <a:latin typeface="Arial"/>
                <a:cs typeface="Arial"/>
              </a:rPr>
              <a:t>arry</a:t>
            </a:r>
            <a:r>
              <a:rPr dirty="0" sz="500" spc="395">
                <a:solidFill>
                  <a:srgbClr val="99999C"/>
                </a:solidFill>
                <a:latin typeface="Arial"/>
                <a:cs typeface="Arial"/>
              </a:rPr>
              <a:t> </a:t>
            </a:r>
            <a:r>
              <a:rPr dirty="0" sz="500">
                <a:solidFill>
                  <a:srgbClr val="99999C"/>
                </a:solidFill>
                <a:latin typeface="Arial"/>
                <a:cs typeface="Arial"/>
              </a:rPr>
              <a:t>Y...</a:t>
            </a:r>
            <a:r>
              <a:rPr dirty="0" sz="500" spc="325">
                <a:solidFill>
                  <a:srgbClr val="99999C"/>
                </a:solidFill>
                <a:latin typeface="Arial"/>
                <a:cs typeface="Arial"/>
              </a:rPr>
              <a:t>  </a:t>
            </a:r>
            <a:r>
              <a:rPr dirty="0" sz="650" b="1">
                <a:solidFill>
                  <a:srgbClr val="E91805"/>
                </a:solidFill>
                <a:latin typeface="Times New Roman"/>
                <a:cs typeface="Times New Roman"/>
              </a:rPr>
              <a:t>D</a:t>
            </a:r>
            <a:r>
              <a:rPr dirty="0" sz="650" spc="385" b="1">
                <a:solidFill>
                  <a:srgbClr val="E91805"/>
                </a:solidFill>
                <a:latin typeface="Times New Roman"/>
                <a:cs typeface="Times New Roman"/>
              </a:rPr>
              <a:t> </a:t>
            </a:r>
            <a:r>
              <a:rPr dirty="0" sz="650" spc="-30" b="1">
                <a:solidFill>
                  <a:srgbClr val="99999C"/>
                </a:solidFill>
                <a:latin typeface="Times New Roman"/>
                <a:cs typeface="Times New Roman"/>
              </a:rPr>
              <a:t>C</a:t>
            </a:r>
            <a:r>
              <a:rPr dirty="0" sz="650" spc="-95" b="1">
                <a:solidFill>
                  <a:srgbClr val="99999C"/>
                </a:solidFill>
                <a:latin typeface="Times New Roman"/>
                <a:cs typeface="Times New Roman"/>
              </a:rPr>
              <a:t> </a:t>
            </a:r>
            <a:r>
              <a:rPr dirty="0" sz="500">
                <a:solidFill>
                  <a:srgbClr val="99999C"/>
                </a:solidFill>
                <a:latin typeface="Arial"/>
                <a:cs typeface="Arial"/>
              </a:rPr>
              <a:t>Lan</a:t>
            </a:r>
            <a:r>
              <a:rPr dirty="0" sz="500">
                <a:solidFill>
                  <a:srgbClr val="7E8085"/>
                </a:solidFill>
                <a:latin typeface="Arial"/>
                <a:cs typeface="Arial"/>
              </a:rPr>
              <a:t>gu</a:t>
            </a:r>
            <a:r>
              <a:rPr dirty="0" sz="500">
                <a:solidFill>
                  <a:srgbClr val="99999C"/>
                </a:solidFill>
                <a:latin typeface="Arial"/>
                <a:cs typeface="Arial"/>
              </a:rPr>
              <a:t>ag</a:t>
            </a:r>
            <a:r>
              <a:rPr dirty="0" sz="500">
                <a:solidFill>
                  <a:srgbClr val="7E8085"/>
                </a:solidFill>
                <a:latin typeface="Arial"/>
                <a:cs typeface="Arial"/>
              </a:rPr>
              <a:t>e</a:t>
            </a:r>
            <a:r>
              <a:rPr dirty="0" sz="500" spc="-30">
                <a:solidFill>
                  <a:srgbClr val="7E8085"/>
                </a:solidFill>
                <a:latin typeface="Arial"/>
                <a:cs typeface="Arial"/>
              </a:rPr>
              <a:t> </a:t>
            </a:r>
            <a:r>
              <a:rPr dirty="0" sz="500">
                <a:solidFill>
                  <a:srgbClr val="99999C"/>
                </a:solidFill>
                <a:latin typeface="Arial"/>
                <a:cs typeface="Arial"/>
              </a:rPr>
              <a:t>Tutor</a:t>
            </a:r>
            <a:r>
              <a:rPr dirty="0" sz="500">
                <a:solidFill>
                  <a:srgbClr val="7E8085"/>
                </a:solidFill>
                <a:latin typeface="Arial"/>
                <a:cs typeface="Arial"/>
              </a:rPr>
              <a:t>ia</a:t>
            </a:r>
            <a:r>
              <a:rPr dirty="0" sz="500">
                <a:solidFill>
                  <a:srgbClr val="99999C"/>
                </a:solidFill>
                <a:latin typeface="Arial"/>
                <a:cs typeface="Arial"/>
              </a:rPr>
              <a:t>...</a:t>
            </a:r>
            <a:r>
              <a:rPr dirty="0" sz="500" spc="270">
                <a:solidFill>
                  <a:srgbClr val="99999C"/>
                </a:solidFill>
                <a:latin typeface="Arial"/>
                <a:cs typeface="Arial"/>
              </a:rPr>
              <a:t>  </a:t>
            </a:r>
            <a:r>
              <a:rPr dirty="0" sz="650" b="1">
                <a:solidFill>
                  <a:srgbClr val="E91805"/>
                </a:solidFill>
                <a:latin typeface="Times New Roman"/>
                <a:cs typeface="Times New Roman"/>
              </a:rPr>
              <a:t>D</a:t>
            </a:r>
            <a:r>
              <a:rPr dirty="0" sz="650" spc="345" b="1">
                <a:solidFill>
                  <a:srgbClr val="E91805"/>
                </a:solidFill>
                <a:latin typeface="Times New Roman"/>
                <a:cs typeface="Times New Roman"/>
              </a:rPr>
              <a:t> </a:t>
            </a:r>
            <a:r>
              <a:rPr dirty="0" sz="500" spc="-10">
                <a:solidFill>
                  <a:srgbClr val="99999C"/>
                </a:solidFill>
                <a:latin typeface="Arial"/>
                <a:cs typeface="Arial"/>
              </a:rPr>
              <a:t>Progr</a:t>
            </a:r>
            <a:r>
              <a:rPr dirty="0" sz="500" spc="-10">
                <a:solidFill>
                  <a:srgbClr val="7E8085"/>
                </a:solidFill>
                <a:latin typeface="Arial"/>
                <a:cs typeface="Arial"/>
              </a:rPr>
              <a:t>a</a:t>
            </a:r>
            <a:r>
              <a:rPr dirty="0" sz="500" spc="-10">
                <a:solidFill>
                  <a:srgbClr val="99999C"/>
                </a:solidFill>
                <a:latin typeface="Arial"/>
                <a:cs typeface="Arial"/>
              </a:rPr>
              <a:t>mmi</a:t>
            </a:r>
            <a:r>
              <a:rPr dirty="0" sz="500" spc="-10">
                <a:solidFill>
                  <a:srgbClr val="7E8085"/>
                </a:solidFill>
                <a:latin typeface="Arial"/>
                <a:cs typeface="Arial"/>
              </a:rPr>
              <a:t>n</a:t>
            </a:r>
            <a:r>
              <a:rPr dirty="0" sz="500" spc="-10">
                <a:solidFill>
                  <a:srgbClr val="99999C"/>
                </a:solidFill>
                <a:latin typeface="Arial"/>
                <a:cs typeface="Arial"/>
              </a:rPr>
              <a:t>g\Vith...</a:t>
            </a:r>
            <a:r>
              <a:rPr dirty="0" sz="500">
                <a:solidFill>
                  <a:srgbClr val="99999C"/>
                </a:solidFill>
                <a:latin typeface="Arial"/>
                <a:cs typeface="Arial"/>
              </a:rPr>
              <a:t>	</a:t>
            </a:r>
            <a:r>
              <a:rPr dirty="0" sz="650" b="1">
                <a:solidFill>
                  <a:srgbClr val="E91805"/>
                </a:solidFill>
                <a:latin typeface="Times New Roman"/>
                <a:cs typeface="Times New Roman"/>
              </a:rPr>
              <a:t>D</a:t>
            </a:r>
            <a:r>
              <a:rPr dirty="0" sz="650" spc="315" b="1">
                <a:solidFill>
                  <a:srgbClr val="E91805"/>
                </a:solidFill>
                <a:latin typeface="Times New Roman"/>
                <a:cs typeface="Times New Roman"/>
              </a:rPr>
              <a:t> </a:t>
            </a:r>
            <a:r>
              <a:rPr dirty="0" sz="500">
                <a:solidFill>
                  <a:srgbClr val="AAAAAE"/>
                </a:solidFill>
                <a:latin typeface="Arial"/>
                <a:cs typeface="Arial"/>
              </a:rPr>
              <a:t>J</a:t>
            </a:r>
            <a:r>
              <a:rPr dirty="0" sz="500">
                <a:solidFill>
                  <a:srgbClr val="7E8085"/>
                </a:solidFill>
                <a:latin typeface="Arial"/>
                <a:cs typeface="Arial"/>
              </a:rPr>
              <a:t>a</a:t>
            </a:r>
            <a:r>
              <a:rPr dirty="0" sz="500">
                <a:solidFill>
                  <a:srgbClr val="99999C"/>
                </a:solidFill>
                <a:latin typeface="Arial"/>
                <a:cs typeface="Arial"/>
              </a:rPr>
              <a:t>v</a:t>
            </a:r>
            <a:r>
              <a:rPr dirty="0" sz="500">
                <a:solidFill>
                  <a:srgbClr val="7E8085"/>
                </a:solidFill>
                <a:latin typeface="Arial"/>
                <a:cs typeface="Arial"/>
              </a:rPr>
              <a:t>a</a:t>
            </a:r>
            <a:r>
              <a:rPr dirty="0" sz="500">
                <a:solidFill>
                  <a:srgbClr val="99999C"/>
                </a:solidFill>
                <a:latin typeface="Arial"/>
                <a:cs typeface="Arial"/>
              </a:rPr>
              <a:t>Scrip</a:t>
            </a:r>
            <a:r>
              <a:rPr dirty="0" sz="500">
                <a:solidFill>
                  <a:srgbClr val="7E8085"/>
                </a:solidFill>
                <a:latin typeface="Arial"/>
                <a:cs typeface="Arial"/>
              </a:rPr>
              <a:t>t</a:t>
            </a:r>
            <a:r>
              <a:rPr dirty="0" sz="500" spc="-20">
                <a:solidFill>
                  <a:srgbClr val="7E8085"/>
                </a:solidFill>
                <a:latin typeface="Arial"/>
                <a:cs typeface="Arial"/>
              </a:rPr>
              <a:t> </a:t>
            </a:r>
            <a:r>
              <a:rPr dirty="0" sz="500" spc="-10">
                <a:solidFill>
                  <a:srgbClr val="99999C"/>
                </a:solidFill>
                <a:latin typeface="Arial"/>
                <a:cs typeface="Arial"/>
              </a:rPr>
              <a:t>T</a:t>
            </a:r>
            <a:r>
              <a:rPr dirty="0" sz="500" spc="-10">
                <a:solidFill>
                  <a:srgbClr val="7E8085"/>
                </a:solidFill>
                <a:latin typeface="Arial"/>
                <a:cs typeface="Arial"/>
              </a:rPr>
              <a:t>u</a:t>
            </a:r>
            <a:r>
              <a:rPr dirty="0" sz="500" spc="-10">
                <a:solidFill>
                  <a:srgbClr val="99999C"/>
                </a:solidFill>
                <a:latin typeface="Arial"/>
                <a:cs typeface="Arial"/>
              </a:rPr>
              <a:t>torial</a:t>
            </a:r>
            <a:r>
              <a:rPr dirty="0" sz="500" spc="-10">
                <a:solidFill>
                  <a:srgbClr val="7E8085"/>
                </a:solidFill>
                <a:latin typeface="Arial"/>
                <a:cs typeface="Arial"/>
              </a:rPr>
              <a:t>s</a:t>
            </a:r>
            <a:r>
              <a:rPr dirty="0" sz="500" spc="-10">
                <a:solidFill>
                  <a:srgbClr val="54575D"/>
                </a:solidFill>
                <a:latin typeface="Arial"/>
                <a:cs typeface="Arial"/>
              </a:rPr>
              <a:t>.</a:t>
            </a:r>
            <a:r>
              <a:rPr dirty="0" sz="500" spc="-10">
                <a:solidFill>
                  <a:srgbClr val="7E8085"/>
                </a:solidFill>
                <a:latin typeface="Arial"/>
                <a:cs typeface="Arial"/>
              </a:rPr>
              <a:t>..</a:t>
            </a:r>
            <a:endParaRPr sz="500">
              <a:latin typeface="Arial"/>
              <a:cs typeface="Arial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4747486" y="397425"/>
            <a:ext cx="3374390" cy="1708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50" spc="20" b="1">
                <a:solidFill>
                  <a:srgbClr val="E91805"/>
                </a:solidFill>
                <a:latin typeface="Times New Roman"/>
                <a:cs typeface="Times New Roman"/>
              </a:rPr>
              <a:t>a</a:t>
            </a:r>
            <a:r>
              <a:rPr dirty="0" sz="950" spc="280" b="1">
                <a:solidFill>
                  <a:srgbClr val="E91805"/>
                </a:solidFill>
                <a:latin typeface="Times New Roman"/>
                <a:cs typeface="Times New Roman"/>
              </a:rPr>
              <a:t> </a:t>
            </a:r>
            <a:r>
              <a:rPr dirty="0" sz="500" spc="20">
                <a:solidFill>
                  <a:srgbClr val="99999C"/>
                </a:solidFill>
                <a:latin typeface="Arial"/>
                <a:cs typeface="Arial"/>
              </a:rPr>
              <a:t>Python</a:t>
            </a:r>
            <a:r>
              <a:rPr dirty="0" sz="500" spc="20">
                <a:solidFill>
                  <a:srgbClr val="7E8085"/>
                </a:solidFill>
                <a:latin typeface="Arial"/>
                <a:cs typeface="Arial"/>
              </a:rPr>
              <a:t>t</a:t>
            </a:r>
            <a:r>
              <a:rPr dirty="0" sz="500" spc="20">
                <a:solidFill>
                  <a:srgbClr val="99999C"/>
                </a:solidFill>
                <a:latin typeface="Arial"/>
                <a:cs typeface="Arial"/>
              </a:rPr>
              <a:t>u</a:t>
            </a:r>
            <a:r>
              <a:rPr dirty="0" sz="500" spc="20">
                <a:solidFill>
                  <a:srgbClr val="7E8085"/>
                </a:solidFill>
                <a:latin typeface="Arial"/>
                <a:cs typeface="Arial"/>
              </a:rPr>
              <a:t>t</a:t>
            </a:r>
            <a:r>
              <a:rPr dirty="0" sz="500" spc="20">
                <a:solidFill>
                  <a:srgbClr val="99999C"/>
                </a:solidFill>
                <a:latin typeface="Arial"/>
                <a:cs typeface="Arial"/>
              </a:rPr>
              <a:t>ori</a:t>
            </a:r>
            <a:r>
              <a:rPr dirty="0" sz="500" spc="20">
                <a:solidFill>
                  <a:srgbClr val="7E8085"/>
                </a:solidFill>
                <a:latin typeface="Arial"/>
                <a:cs typeface="Arial"/>
              </a:rPr>
              <a:t>al</a:t>
            </a:r>
            <a:r>
              <a:rPr dirty="0" sz="500" spc="20">
                <a:solidFill>
                  <a:srgbClr val="99999C"/>
                </a:solidFill>
                <a:latin typeface="Arial"/>
                <a:cs typeface="Arial"/>
              </a:rPr>
              <a:t>s</a:t>
            </a:r>
            <a:r>
              <a:rPr dirty="0" sz="500" spc="-5">
                <a:solidFill>
                  <a:srgbClr val="99999C"/>
                </a:solidFill>
                <a:latin typeface="Arial"/>
                <a:cs typeface="Arial"/>
              </a:rPr>
              <a:t> </a:t>
            </a:r>
            <a:r>
              <a:rPr dirty="0" sz="500" spc="20">
                <a:solidFill>
                  <a:srgbClr val="99999C"/>
                </a:solidFill>
                <a:latin typeface="Arial"/>
                <a:cs typeface="Arial"/>
              </a:rPr>
              <a:t>for..,</a:t>
            </a:r>
            <a:r>
              <a:rPr dirty="0" sz="500" spc="254">
                <a:solidFill>
                  <a:srgbClr val="99999C"/>
                </a:solidFill>
                <a:latin typeface="Arial"/>
                <a:cs typeface="Arial"/>
              </a:rPr>
              <a:t>  </a:t>
            </a:r>
            <a:r>
              <a:rPr dirty="0" sz="650" spc="20" b="1">
                <a:solidFill>
                  <a:srgbClr val="E91805"/>
                </a:solidFill>
                <a:latin typeface="Times New Roman"/>
                <a:cs typeface="Times New Roman"/>
              </a:rPr>
              <a:t>D</a:t>
            </a:r>
            <a:r>
              <a:rPr dirty="0" sz="650" spc="320" b="1">
                <a:solidFill>
                  <a:srgbClr val="E91805"/>
                </a:solidFill>
                <a:latin typeface="Times New Roman"/>
                <a:cs typeface="Times New Roman"/>
              </a:rPr>
              <a:t> </a:t>
            </a:r>
            <a:r>
              <a:rPr dirty="0" sz="500" spc="10">
                <a:solidFill>
                  <a:srgbClr val="99999C"/>
                </a:solidFill>
                <a:latin typeface="Arial"/>
                <a:cs typeface="Arial"/>
              </a:rPr>
              <a:t>M</a:t>
            </a:r>
            <a:r>
              <a:rPr dirty="0" sz="500" spc="10">
                <a:solidFill>
                  <a:srgbClr val="7E8085"/>
                </a:solidFill>
                <a:latin typeface="Arial"/>
                <a:cs typeface="Arial"/>
              </a:rPr>
              <a:t>ac</a:t>
            </a:r>
            <a:r>
              <a:rPr dirty="0" sz="500" spc="10">
                <a:solidFill>
                  <a:srgbClr val="AAAAAE"/>
                </a:solidFill>
                <a:latin typeface="Arial"/>
                <a:cs typeface="Arial"/>
              </a:rPr>
              <a:t>hi</a:t>
            </a:r>
            <a:r>
              <a:rPr dirty="0" sz="500" spc="10">
                <a:solidFill>
                  <a:srgbClr val="7E8085"/>
                </a:solidFill>
                <a:latin typeface="Arial"/>
                <a:cs typeface="Arial"/>
              </a:rPr>
              <a:t>ne</a:t>
            </a:r>
            <a:r>
              <a:rPr dirty="0" sz="500" spc="-55">
                <a:solidFill>
                  <a:srgbClr val="7E8085"/>
                </a:solidFill>
                <a:latin typeface="Arial"/>
                <a:cs typeface="Arial"/>
              </a:rPr>
              <a:t> </a:t>
            </a:r>
            <a:r>
              <a:rPr dirty="0" sz="500" spc="20">
                <a:solidFill>
                  <a:srgbClr val="99999C"/>
                </a:solidFill>
                <a:latin typeface="Arial"/>
                <a:cs typeface="Arial"/>
              </a:rPr>
              <a:t>L</a:t>
            </a:r>
            <a:r>
              <a:rPr dirty="0" sz="500" spc="20">
                <a:solidFill>
                  <a:srgbClr val="7E8085"/>
                </a:solidFill>
                <a:latin typeface="Arial"/>
                <a:cs typeface="Arial"/>
              </a:rPr>
              <a:t>ea</a:t>
            </a:r>
            <a:r>
              <a:rPr dirty="0" sz="500" spc="20">
                <a:solidFill>
                  <a:srgbClr val="AAAAAE"/>
                </a:solidFill>
                <a:latin typeface="Arial"/>
                <a:cs typeface="Arial"/>
              </a:rPr>
              <a:t>min</a:t>
            </a:r>
            <a:r>
              <a:rPr dirty="0" sz="500" spc="20">
                <a:solidFill>
                  <a:srgbClr val="7E8085"/>
                </a:solidFill>
                <a:latin typeface="Arial"/>
                <a:cs typeface="Arial"/>
              </a:rPr>
              <a:t>g</a:t>
            </a:r>
            <a:r>
              <a:rPr dirty="0" sz="500" spc="10">
                <a:solidFill>
                  <a:srgbClr val="7E8085"/>
                </a:solidFill>
                <a:latin typeface="Arial"/>
                <a:cs typeface="Arial"/>
              </a:rPr>
              <a:t> </a:t>
            </a:r>
            <a:r>
              <a:rPr dirty="0" sz="500" spc="20">
                <a:solidFill>
                  <a:srgbClr val="99999C"/>
                </a:solidFill>
                <a:latin typeface="Arial"/>
                <a:cs typeface="Arial"/>
              </a:rPr>
              <a:t>T...</a:t>
            </a:r>
            <a:r>
              <a:rPr dirty="0" sz="500" spc="190">
                <a:solidFill>
                  <a:srgbClr val="99999C"/>
                </a:solidFill>
                <a:latin typeface="Arial"/>
                <a:cs typeface="Arial"/>
              </a:rPr>
              <a:t>  </a:t>
            </a:r>
            <a:r>
              <a:rPr dirty="0" sz="650" spc="20" b="1">
                <a:solidFill>
                  <a:srgbClr val="E91805"/>
                </a:solidFill>
                <a:latin typeface="Times New Roman"/>
                <a:cs typeface="Times New Roman"/>
              </a:rPr>
              <a:t>D</a:t>
            </a:r>
            <a:r>
              <a:rPr dirty="0" sz="650" spc="345" b="1">
                <a:solidFill>
                  <a:srgbClr val="E91805"/>
                </a:solidFill>
                <a:latin typeface="Times New Roman"/>
                <a:cs typeface="Times New Roman"/>
              </a:rPr>
              <a:t> </a:t>
            </a:r>
            <a:r>
              <a:rPr dirty="0" sz="500" spc="20">
                <a:solidFill>
                  <a:srgbClr val="7E8085"/>
                </a:solidFill>
                <a:latin typeface="Arial"/>
                <a:cs typeface="Arial"/>
              </a:rPr>
              <a:t>A</a:t>
            </a:r>
            <a:r>
              <a:rPr dirty="0" sz="500" spc="20">
                <a:solidFill>
                  <a:srgbClr val="99999C"/>
                </a:solidFill>
                <a:latin typeface="Arial"/>
                <a:cs typeface="Arial"/>
              </a:rPr>
              <a:t>ndroid</a:t>
            </a:r>
            <a:r>
              <a:rPr dirty="0" sz="500" spc="-5">
                <a:solidFill>
                  <a:srgbClr val="99999C"/>
                </a:solidFill>
                <a:latin typeface="Arial"/>
                <a:cs typeface="Arial"/>
              </a:rPr>
              <a:t> </a:t>
            </a:r>
            <a:r>
              <a:rPr dirty="0" sz="500" spc="20">
                <a:solidFill>
                  <a:srgbClr val="99999C"/>
                </a:solidFill>
                <a:latin typeface="Arial"/>
                <a:cs typeface="Arial"/>
              </a:rPr>
              <a:t>O</a:t>
            </a:r>
            <a:r>
              <a:rPr dirty="0" sz="500" spc="20">
                <a:solidFill>
                  <a:srgbClr val="7E8085"/>
                </a:solidFill>
                <a:latin typeface="Arial"/>
                <a:cs typeface="Arial"/>
              </a:rPr>
              <a:t>e</a:t>
            </a:r>
            <a:r>
              <a:rPr dirty="0" sz="500" spc="20">
                <a:solidFill>
                  <a:srgbClr val="99999C"/>
                </a:solidFill>
                <a:latin typeface="Arial"/>
                <a:cs typeface="Arial"/>
              </a:rPr>
              <a:t>v</a:t>
            </a:r>
            <a:r>
              <a:rPr dirty="0" sz="500" spc="20">
                <a:solidFill>
                  <a:srgbClr val="7E8085"/>
                </a:solidFill>
                <a:latin typeface="Arial"/>
                <a:cs typeface="Arial"/>
              </a:rPr>
              <a:t>e</a:t>
            </a:r>
            <a:r>
              <a:rPr dirty="0" sz="500" spc="20">
                <a:solidFill>
                  <a:srgbClr val="AAAAAE"/>
                </a:solidFill>
                <a:latin typeface="Arial"/>
                <a:cs typeface="Arial"/>
              </a:rPr>
              <a:t>lopm...</a:t>
            </a:r>
            <a:r>
              <a:rPr dirty="0" sz="500" spc="305">
                <a:solidFill>
                  <a:srgbClr val="AAAAAE"/>
                </a:solidFill>
                <a:latin typeface="Arial"/>
                <a:cs typeface="Arial"/>
              </a:rPr>
              <a:t>  </a:t>
            </a:r>
            <a:r>
              <a:rPr dirty="0" sz="650" spc="20" b="1">
                <a:solidFill>
                  <a:srgbClr val="E91805"/>
                </a:solidFill>
                <a:latin typeface="Times New Roman"/>
                <a:cs typeface="Times New Roman"/>
              </a:rPr>
              <a:t>D</a:t>
            </a:r>
            <a:r>
              <a:rPr dirty="0" sz="650" spc="320" b="1">
                <a:solidFill>
                  <a:srgbClr val="E91805"/>
                </a:solidFill>
                <a:latin typeface="Times New Roman"/>
                <a:cs typeface="Times New Roman"/>
              </a:rPr>
              <a:t> </a:t>
            </a:r>
            <a:r>
              <a:rPr dirty="0" sz="500" spc="20">
                <a:solidFill>
                  <a:srgbClr val="7E8085"/>
                </a:solidFill>
                <a:latin typeface="Arial"/>
                <a:cs typeface="Arial"/>
              </a:rPr>
              <a:t>C</a:t>
            </a:r>
            <a:r>
              <a:rPr dirty="0" sz="500" spc="20">
                <a:solidFill>
                  <a:srgbClr val="99999C"/>
                </a:solidFill>
                <a:latin typeface="Arial"/>
                <a:cs typeface="Arial"/>
              </a:rPr>
              <a:t>ompl</a:t>
            </a:r>
            <a:r>
              <a:rPr dirty="0" sz="500" spc="20">
                <a:solidFill>
                  <a:srgbClr val="7E8085"/>
                </a:solidFill>
                <a:latin typeface="Arial"/>
                <a:cs typeface="Arial"/>
              </a:rPr>
              <a:t>et</a:t>
            </a:r>
            <a:r>
              <a:rPr dirty="0" sz="500" spc="20">
                <a:solidFill>
                  <a:srgbClr val="99999C"/>
                </a:solidFill>
                <a:latin typeface="Arial"/>
                <a:cs typeface="Arial"/>
              </a:rPr>
              <a:t>e</a:t>
            </a:r>
            <a:r>
              <a:rPr dirty="0" sz="500" spc="5">
                <a:solidFill>
                  <a:srgbClr val="99999C"/>
                </a:solidFill>
                <a:latin typeface="Arial"/>
                <a:cs typeface="Arial"/>
              </a:rPr>
              <a:t> </a:t>
            </a:r>
            <a:r>
              <a:rPr dirty="0" sz="500" spc="20">
                <a:solidFill>
                  <a:srgbClr val="99999C"/>
                </a:solidFill>
                <a:latin typeface="Times New Roman"/>
                <a:cs typeface="Times New Roman"/>
              </a:rPr>
              <a:t>Git</a:t>
            </a:r>
            <a:r>
              <a:rPr dirty="0" sz="500" spc="25">
                <a:solidFill>
                  <a:srgbClr val="99999C"/>
                </a:solidFill>
                <a:latin typeface="Times New Roman"/>
                <a:cs typeface="Times New Roman"/>
              </a:rPr>
              <a:t> </a:t>
            </a:r>
            <a:r>
              <a:rPr dirty="0" sz="500" spc="-10">
                <a:solidFill>
                  <a:srgbClr val="99999C"/>
                </a:solidFill>
                <a:latin typeface="Arial"/>
                <a:cs typeface="Arial"/>
              </a:rPr>
              <a:t>Tu</a:t>
            </a:r>
            <a:r>
              <a:rPr dirty="0" sz="500" spc="-10">
                <a:solidFill>
                  <a:srgbClr val="7E8085"/>
                </a:solidFill>
                <a:latin typeface="Arial"/>
                <a:cs typeface="Arial"/>
              </a:rPr>
              <a:t>t</a:t>
            </a:r>
            <a:r>
              <a:rPr dirty="0" sz="500" spc="-10">
                <a:solidFill>
                  <a:srgbClr val="99999C"/>
                </a:solidFill>
                <a:latin typeface="Arial"/>
                <a:cs typeface="Arial"/>
              </a:rPr>
              <a:t>ori.</a:t>
            </a:r>
            <a:r>
              <a:rPr dirty="0" sz="500" spc="-10">
                <a:solidFill>
                  <a:srgbClr val="7E8085"/>
                </a:solidFill>
                <a:latin typeface="Arial"/>
                <a:cs typeface="Arial"/>
              </a:rPr>
              <a:t>..</a:t>
            </a:r>
            <a:endParaRPr sz="500">
              <a:latin typeface="Arial"/>
              <a:cs typeface="Arial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2561799" y="1056972"/>
            <a:ext cx="1660525" cy="1708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50" spc="10">
                <a:solidFill>
                  <a:srgbClr val="AAAAAE"/>
                </a:solidFill>
                <a:latin typeface="Times New Roman"/>
                <a:cs typeface="Times New Roman"/>
              </a:rPr>
              <a:t>g</a:t>
            </a:r>
            <a:r>
              <a:rPr dirty="0" sz="950" spc="75">
                <a:solidFill>
                  <a:srgbClr val="AAAAAE"/>
                </a:solidFill>
                <a:latin typeface="Times New Roman"/>
                <a:cs typeface="Times New Roman"/>
              </a:rPr>
              <a:t> </a:t>
            </a:r>
            <a:r>
              <a:rPr dirty="0" sz="750" spc="10">
                <a:solidFill>
                  <a:srgbClr val="6989AE"/>
                </a:solidFill>
                <a:latin typeface="Arial"/>
                <a:cs typeface="Arial"/>
              </a:rPr>
              <a:t>CodeW</a:t>
            </a:r>
            <a:r>
              <a:rPr dirty="0" sz="750" spc="10">
                <a:solidFill>
                  <a:srgbClr val="839EC3"/>
                </a:solidFill>
                <a:latin typeface="Arial"/>
                <a:cs typeface="Arial"/>
              </a:rPr>
              <a:t>i</a:t>
            </a:r>
            <a:r>
              <a:rPr dirty="0" sz="750" spc="10">
                <a:solidFill>
                  <a:srgbClr val="6989AE"/>
                </a:solidFill>
                <a:latin typeface="Arial"/>
                <a:cs typeface="Arial"/>
              </a:rPr>
              <a:t>thHar</a:t>
            </a:r>
            <a:r>
              <a:rPr dirty="0" sz="750" spc="10">
                <a:solidFill>
                  <a:srgbClr val="839EC3"/>
                </a:solidFill>
                <a:latin typeface="Arial"/>
                <a:cs typeface="Arial"/>
              </a:rPr>
              <a:t>ry</a:t>
            </a:r>
            <a:r>
              <a:rPr dirty="0" sz="750" spc="5">
                <a:solidFill>
                  <a:srgbClr val="839EC3"/>
                </a:solidFill>
                <a:latin typeface="Arial"/>
                <a:cs typeface="Arial"/>
              </a:rPr>
              <a:t> </a:t>
            </a:r>
            <a:r>
              <a:rPr dirty="0" sz="750" spc="10">
                <a:solidFill>
                  <a:srgbClr val="AAAAAE"/>
                </a:solidFill>
                <a:latin typeface="Arial"/>
                <a:cs typeface="Arial"/>
              </a:rPr>
              <a:t>/</a:t>
            </a:r>
            <a:r>
              <a:rPr dirty="0" sz="750" spc="145">
                <a:solidFill>
                  <a:srgbClr val="AAAAAE"/>
                </a:solidFill>
                <a:latin typeface="Arial"/>
                <a:cs typeface="Arial"/>
              </a:rPr>
              <a:t> </a:t>
            </a:r>
            <a:r>
              <a:rPr dirty="0" sz="750" spc="-10">
                <a:solidFill>
                  <a:srgbClr val="36669E"/>
                </a:solidFill>
                <a:latin typeface="Arial"/>
                <a:cs typeface="Arial"/>
              </a:rPr>
              <a:t>D</a:t>
            </a:r>
            <a:r>
              <a:rPr dirty="0" sz="750" spc="-10">
                <a:solidFill>
                  <a:srgbClr val="4F79AE"/>
                </a:solidFill>
                <a:latin typeface="Arial"/>
                <a:cs typeface="Arial"/>
              </a:rPr>
              <a:t>emo</a:t>
            </a:r>
            <a:r>
              <a:rPr dirty="0" sz="750" spc="-10">
                <a:solidFill>
                  <a:srgbClr val="36669E"/>
                </a:solidFill>
                <a:latin typeface="Arial"/>
                <a:cs typeface="Arial"/>
              </a:rPr>
              <a:t>R</a:t>
            </a:r>
            <a:r>
              <a:rPr dirty="0" sz="750" spc="-10">
                <a:solidFill>
                  <a:srgbClr val="4F79AE"/>
                </a:solidFill>
                <a:latin typeface="Arial"/>
                <a:cs typeface="Arial"/>
              </a:rPr>
              <a:t>epos</a:t>
            </a:r>
            <a:r>
              <a:rPr dirty="0" sz="750" spc="-10">
                <a:solidFill>
                  <a:srgbClr val="6989AE"/>
                </a:solidFill>
                <a:latin typeface="Arial"/>
                <a:cs typeface="Arial"/>
              </a:rPr>
              <a:t>i</a:t>
            </a:r>
            <a:r>
              <a:rPr dirty="0" sz="750" spc="-10">
                <a:solidFill>
                  <a:srgbClr val="4F79AE"/>
                </a:solidFill>
                <a:latin typeface="Arial"/>
                <a:cs typeface="Arial"/>
              </a:rPr>
              <a:t>to</a:t>
            </a:r>
            <a:r>
              <a:rPr dirty="0" sz="750" spc="-10">
                <a:solidFill>
                  <a:srgbClr val="36669E"/>
                </a:solidFill>
                <a:latin typeface="Arial"/>
                <a:cs typeface="Arial"/>
              </a:rPr>
              <a:t>r</a:t>
            </a:r>
            <a:r>
              <a:rPr dirty="0" sz="750" spc="-10">
                <a:solidFill>
                  <a:srgbClr val="4F79AE"/>
                </a:solidFill>
                <a:latin typeface="Arial"/>
                <a:cs typeface="Arial"/>
              </a:rPr>
              <a:t>y</a:t>
            </a:r>
            <a:endParaRPr sz="750">
              <a:latin typeface="Arial"/>
              <a:cs typeface="Arial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6264576" y="1102307"/>
            <a:ext cx="478155" cy="1098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790"/>
              </a:lnSpc>
            </a:pPr>
            <a:r>
              <a:rPr dirty="0" sz="700">
                <a:solidFill>
                  <a:srgbClr val="31333D"/>
                </a:solidFill>
                <a:latin typeface="Arial"/>
                <a:cs typeface="Arial"/>
              </a:rPr>
              <a:t>0</a:t>
            </a:r>
            <a:r>
              <a:rPr dirty="0" sz="700" spc="215">
                <a:solidFill>
                  <a:srgbClr val="31333D"/>
                </a:solidFill>
                <a:latin typeface="Arial"/>
                <a:cs typeface="Arial"/>
              </a:rPr>
              <a:t>  </a:t>
            </a:r>
            <a:r>
              <a:rPr dirty="0" sz="550">
                <a:solidFill>
                  <a:srgbClr val="676970"/>
                </a:solidFill>
                <a:latin typeface="Times New Roman"/>
                <a:cs typeface="Times New Roman"/>
              </a:rPr>
              <a:t>Unwatch</a:t>
            </a:r>
            <a:r>
              <a:rPr dirty="0" sz="550" spc="15">
                <a:solidFill>
                  <a:srgbClr val="676970"/>
                </a:solidFill>
                <a:latin typeface="Times New Roman"/>
                <a:cs typeface="Times New Roman"/>
              </a:rPr>
              <a:t> </a:t>
            </a:r>
            <a:r>
              <a:rPr dirty="0" sz="550" spc="-50">
                <a:solidFill>
                  <a:srgbClr val="31333D"/>
                </a:solidFill>
                <a:latin typeface="Times New Roman"/>
                <a:cs typeface="Times New Roman"/>
              </a:rPr>
              <a:t>•</a:t>
            </a:r>
            <a:endParaRPr sz="550">
              <a:latin typeface="Times New Roman"/>
              <a:cs typeface="Times New Roman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2634052" y="1381776"/>
            <a:ext cx="307340" cy="1098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50" spc="-10">
                <a:solidFill>
                  <a:srgbClr val="31333D"/>
                </a:solidFill>
                <a:latin typeface="Arial"/>
                <a:cs typeface="Arial"/>
              </a:rPr>
              <a:t>&lt;&gt;</a:t>
            </a:r>
            <a:r>
              <a:rPr dirty="0" sz="550" spc="-10">
                <a:solidFill>
                  <a:srgbClr val="7E8085"/>
                </a:solidFill>
                <a:latin typeface="Arial"/>
                <a:cs typeface="Arial"/>
              </a:rPr>
              <a:t>Code</a:t>
            </a:r>
            <a:endParaRPr sz="550">
              <a:latin typeface="Arial"/>
              <a:cs typeface="Arial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3161598" y="1376187"/>
            <a:ext cx="318135" cy="1098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50">
                <a:solidFill>
                  <a:srgbClr val="AAAAAE"/>
                </a:solidFill>
                <a:latin typeface="Arial"/>
                <a:cs typeface="Arial"/>
              </a:rPr>
              <a:t>Issues</a:t>
            </a:r>
            <a:r>
              <a:rPr dirty="0" sz="550" spc="160">
                <a:solidFill>
                  <a:srgbClr val="AAAAAE"/>
                </a:solidFill>
                <a:latin typeface="Arial"/>
                <a:cs typeface="Arial"/>
              </a:rPr>
              <a:t> </a:t>
            </a:r>
            <a:r>
              <a:rPr dirty="0" sz="550" spc="-50">
                <a:solidFill>
                  <a:srgbClr val="7E8085"/>
                </a:solidFill>
                <a:latin typeface="Arial"/>
                <a:cs typeface="Arial"/>
              </a:rPr>
              <a:t>O</a:t>
            </a:r>
            <a:endParaRPr sz="550">
              <a:latin typeface="Arial"/>
              <a:cs typeface="Arial"/>
            </a:endParaRPr>
          </a:p>
        </p:txBody>
      </p:sp>
      <p:sp>
        <p:nvSpPr>
          <p:cNvPr id="22" name="object 22" descr=""/>
          <p:cNvSpPr txBox="1"/>
          <p:nvPr/>
        </p:nvSpPr>
        <p:spPr>
          <a:xfrm>
            <a:off x="3627469" y="1362679"/>
            <a:ext cx="629285" cy="1327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50">
                <a:solidFill>
                  <a:srgbClr val="BFBFBC"/>
                </a:solidFill>
                <a:latin typeface="Arial"/>
                <a:cs typeface="Arial"/>
              </a:rPr>
              <a:t>"I</a:t>
            </a:r>
            <a:r>
              <a:rPr dirty="0" sz="650" spc="85">
                <a:solidFill>
                  <a:srgbClr val="BFBFBC"/>
                </a:solidFill>
                <a:latin typeface="Arial"/>
                <a:cs typeface="Arial"/>
              </a:rPr>
              <a:t> </a:t>
            </a:r>
            <a:r>
              <a:rPr dirty="0" sz="550">
                <a:solidFill>
                  <a:srgbClr val="99999C"/>
                </a:solidFill>
                <a:latin typeface="Arial"/>
                <a:cs typeface="Arial"/>
              </a:rPr>
              <a:t>Pull</a:t>
            </a:r>
            <a:r>
              <a:rPr dirty="0" sz="550" spc="-10">
                <a:solidFill>
                  <a:srgbClr val="99999C"/>
                </a:solidFill>
                <a:latin typeface="Arial"/>
                <a:cs typeface="Arial"/>
              </a:rPr>
              <a:t> </a:t>
            </a:r>
            <a:r>
              <a:rPr dirty="0" sz="550">
                <a:solidFill>
                  <a:srgbClr val="7E8085"/>
                </a:solidFill>
                <a:latin typeface="Arial"/>
                <a:cs typeface="Arial"/>
              </a:rPr>
              <a:t>r</a:t>
            </a:r>
            <a:r>
              <a:rPr dirty="0" sz="550">
                <a:solidFill>
                  <a:srgbClr val="99999C"/>
                </a:solidFill>
                <a:latin typeface="Arial"/>
                <a:cs typeface="Arial"/>
              </a:rPr>
              <a:t>equests</a:t>
            </a:r>
            <a:r>
              <a:rPr dirty="0" sz="550" spc="315">
                <a:solidFill>
                  <a:srgbClr val="99999C"/>
                </a:solidFill>
                <a:latin typeface="Arial"/>
                <a:cs typeface="Arial"/>
              </a:rPr>
              <a:t> </a:t>
            </a:r>
            <a:r>
              <a:rPr dirty="0" sz="700" spc="-50">
                <a:solidFill>
                  <a:srgbClr val="7E8085"/>
                </a:solidFill>
                <a:latin typeface="Arial"/>
                <a:cs typeface="Arial"/>
              </a:rPr>
              <a:t>o</a:t>
            </a:r>
            <a:endParaRPr sz="700">
              <a:latin typeface="Arial"/>
              <a:cs typeface="Arial"/>
            </a:endParaRPr>
          </a:p>
        </p:txBody>
      </p:sp>
      <p:sp>
        <p:nvSpPr>
          <p:cNvPr id="23" name="object 23" descr=""/>
          <p:cNvSpPr txBox="1"/>
          <p:nvPr/>
        </p:nvSpPr>
        <p:spPr>
          <a:xfrm>
            <a:off x="4485170" y="1381776"/>
            <a:ext cx="283210" cy="1098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50" spc="-10">
                <a:solidFill>
                  <a:srgbClr val="AAAAAE"/>
                </a:solidFill>
                <a:latin typeface="Arial"/>
                <a:cs typeface="Arial"/>
              </a:rPr>
              <a:t>Ac</a:t>
            </a:r>
            <a:r>
              <a:rPr dirty="0" sz="550" spc="-10">
                <a:solidFill>
                  <a:srgbClr val="7E8085"/>
                </a:solidFill>
                <a:latin typeface="Arial"/>
                <a:cs typeface="Arial"/>
              </a:rPr>
              <a:t>t</a:t>
            </a:r>
            <a:r>
              <a:rPr dirty="0" sz="550" spc="-10">
                <a:solidFill>
                  <a:srgbClr val="AAAAAE"/>
                </a:solidFill>
                <a:latin typeface="Arial"/>
                <a:cs typeface="Arial"/>
              </a:rPr>
              <a:t>ions</a:t>
            </a:r>
            <a:endParaRPr sz="550">
              <a:latin typeface="Arial"/>
              <a:cs typeface="Arial"/>
            </a:endParaRPr>
          </a:p>
        </p:txBody>
      </p:sp>
      <p:sp>
        <p:nvSpPr>
          <p:cNvPr id="24" name="object 24" descr=""/>
          <p:cNvSpPr txBox="1"/>
          <p:nvPr/>
        </p:nvSpPr>
        <p:spPr>
          <a:xfrm>
            <a:off x="4993072" y="1381776"/>
            <a:ext cx="381635" cy="1098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50">
                <a:solidFill>
                  <a:srgbClr val="99999C"/>
                </a:solidFill>
                <a:latin typeface="Arial"/>
                <a:cs typeface="Arial"/>
              </a:rPr>
              <a:t>ProJects</a:t>
            </a:r>
            <a:r>
              <a:rPr dirty="0" sz="550" spc="185">
                <a:solidFill>
                  <a:srgbClr val="99999C"/>
                </a:solidFill>
                <a:latin typeface="Arial"/>
                <a:cs typeface="Arial"/>
              </a:rPr>
              <a:t> </a:t>
            </a:r>
            <a:r>
              <a:rPr dirty="0" sz="550" spc="-50">
                <a:solidFill>
                  <a:srgbClr val="7E8085"/>
                </a:solidFill>
                <a:latin typeface="Arial"/>
                <a:cs typeface="Arial"/>
              </a:rPr>
              <a:t>o</a:t>
            </a:r>
            <a:endParaRPr sz="550">
              <a:latin typeface="Arial"/>
              <a:cs typeface="Arial"/>
            </a:endParaRPr>
          </a:p>
        </p:txBody>
      </p:sp>
      <p:sp>
        <p:nvSpPr>
          <p:cNvPr id="25" name="object 25" descr=""/>
          <p:cNvSpPr txBox="1"/>
          <p:nvPr/>
        </p:nvSpPr>
        <p:spPr>
          <a:xfrm>
            <a:off x="5508505" y="1376187"/>
            <a:ext cx="300990" cy="1098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650">
                <a:solidFill>
                  <a:srgbClr val="BFBFBC"/>
                </a:solidFill>
                <a:latin typeface="Arial"/>
                <a:cs typeface="Arial"/>
              </a:rPr>
              <a:t>1</a:t>
            </a:r>
            <a:r>
              <a:rPr dirty="0" sz="650" spc="350">
                <a:solidFill>
                  <a:srgbClr val="BFBFBC"/>
                </a:solidFill>
                <a:latin typeface="Arial"/>
                <a:cs typeface="Arial"/>
              </a:rPr>
              <a:t> </a:t>
            </a:r>
            <a:r>
              <a:rPr dirty="0" sz="550" spc="-20">
                <a:solidFill>
                  <a:srgbClr val="99999C"/>
                </a:solidFill>
                <a:latin typeface="Arial"/>
                <a:cs typeface="Arial"/>
              </a:rPr>
              <a:t>Wik,</a:t>
            </a:r>
            <a:endParaRPr sz="550">
              <a:latin typeface="Arial"/>
              <a:cs typeface="Arial"/>
            </a:endParaRPr>
          </a:p>
        </p:txBody>
      </p:sp>
      <p:sp>
        <p:nvSpPr>
          <p:cNvPr id="26" name="object 26" descr=""/>
          <p:cNvSpPr txBox="1"/>
          <p:nvPr/>
        </p:nvSpPr>
        <p:spPr>
          <a:xfrm>
            <a:off x="2701226" y="1802686"/>
            <a:ext cx="4816475" cy="4781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7145">
              <a:lnSpc>
                <a:spcPct val="100000"/>
              </a:lnSpc>
              <a:spcBef>
                <a:spcPts val="100"/>
              </a:spcBef>
            </a:pPr>
            <a:r>
              <a:rPr dirty="0" sz="800" spc="10">
                <a:solidFill>
                  <a:srgbClr val="31333D"/>
                </a:solidFill>
                <a:latin typeface="Arial"/>
                <a:cs typeface="Arial"/>
              </a:rPr>
              <a:t>Quick</a:t>
            </a:r>
            <a:r>
              <a:rPr dirty="0" sz="800" spc="35">
                <a:solidFill>
                  <a:srgbClr val="31333D"/>
                </a:solidFill>
                <a:latin typeface="Arial"/>
                <a:cs typeface="Arial"/>
              </a:rPr>
              <a:t> </a:t>
            </a:r>
            <a:r>
              <a:rPr dirty="0" sz="800" spc="50">
                <a:solidFill>
                  <a:srgbClr val="3F444B"/>
                </a:solidFill>
                <a:latin typeface="Arial"/>
                <a:cs typeface="Arial"/>
              </a:rPr>
              <a:t>setup</a:t>
            </a:r>
            <a:r>
              <a:rPr dirty="0" sz="800">
                <a:solidFill>
                  <a:srgbClr val="3F444B"/>
                </a:solidFill>
                <a:latin typeface="Arial"/>
                <a:cs typeface="Arial"/>
              </a:rPr>
              <a:t> </a:t>
            </a:r>
            <a:r>
              <a:rPr dirty="0" sz="800" spc="10">
                <a:solidFill>
                  <a:srgbClr val="54575D"/>
                </a:solidFill>
                <a:latin typeface="Arial"/>
                <a:cs typeface="Arial"/>
              </a:rPr>
              <a:t>-</a:t>
            </a:r>
            <a:r>
              <a:rPr dirty="0" sz="800" spc="260">
                <a:solidFill>
                  <a:srgbClr val="54575D"/>
                </a:solidFill>
                <a:latin typeface="Arial"/>
                <a:cs typeface="Arial"/>
              </a:rPr>
              <a:t>  </a:t>
            </a:r>
            <a:r>
              <a:rPr dirty="0" sz="800" spc="10">
                <a:solidFill>
                  <a:srgbClr val="3F444B"/>
                </a:solidFill>
                <a:latin typeface="Arial"/>
                <a:cs typeface="Arial"/>
              </a:rPr>
              <a:t>if</a:t>
            </a:r>
            <a:r>
              <a:rPr dirty="0" sz="800" spc="175">
                <a:solidFill>
                  <a:srgbClr val="3F444B"/>
                </a:solidFill>
                <a:latin typeface="Arial"/>
                <a:cs typeface="Arial"/>
              </a:rPr>
              <a:t> </a:t>
            </a:r>
            <a:r>
              <a:rPr dirty="0" sz="800" spc="10">
                <a:solidFill>
                  <a:srgbClr val="31333D"/>
                </a:solidFill>
                <a:latin typeface="Arial"/>
                <a:cs typeface="Arial"/>
              </a:rPr>
              <a:t>you</a:t>
            </a:r>
            <a:r>
              <a:rPr dirty="0" sz="800" spc="10">
                <a:solidFill>
                  <a:srgbClr val="676970"/>
                </a:solidFill>
                <a:latin typeface="Arial"/>
                <a:cs typeface="Arial"/>
              </a:rPr>
              <a:t>'</a:t>
            </a:r>
            <a:r>
              <a:rPr dirty="0" sz="800" spc="10">
                <a:solidFill>
                  <a:srgbClr val="3F444B"/>
                </a:solidFill>
                <a:latin typeface="Arial"/>
                <a:cs typeface="Arial"/>
              </a:rPr>
              <a:t>ve</a:t>
            </a:r>
            <a:r>
              <a:rPr dirty="0" sz="800" spc="65">
                <a:solidFill>
                  <a:srgbClr val="3F444B"/>
                </a:solidFill>
                <a:latin typeface="Arial"/>
                <a:cs typeface="Arial"/>
              </a:rPr>
              <a:t> </a:t>
            </a:r>
            <a:r>
              <a:rPr dirty="0" sz="800" spc="75">
                <a:solidFill>
                  <a:srgbClr val="31333D"/>
                </a:solidFill>
                <a:latin typeface="Arial"/>
                <a:cs typeface="Arial"/>
              </a:rPr>
              <a:t>done</a:t>
            </a:r>
            <a:r>
              <a:rPr dirty="0" sz="800" spc="10">
                <a:solidFill>
                  <a:srgbClr val="31333D"/>
                </a:solidFill>
                <a:latin typeface="Arial"/>
                <a:cs typeface="Arial"/>
              </a:rPr>
              <a:t> </a:t>
            </a:r>
            <a:r>
              <a:rPr dirty="0" sz="800" spc="55">
                <a:solidFill>
                  <a:srgbClr val="3F444B"/>
                </a:solidFill>
                <a:latin typeface="Arial"/>
                <a:cs typeface="Arial"/>
              </a:rPr>
              <a:t>this</a:t>
            </a:r>
            <a:r>
              <a:rPr dirty="0" sz="800" spc="5">
                <a:solidFill>
                  <a:srgbClr val="3F444B"/>
                </a:solidFill>
                <a:latin typeface="Arial"/>
                <a:cs typeface="Arial"/>
              </a:rPr>
              <a:t> </a:t>
            </a:r>
            <a:r>
              <a:rPr dirty="0" sz="800" spc="70">
                <a:solidFill>
                  <a:srgbClr val="31333D"/>
                </a:solidFill>
                <a:latin typeface="Arial"/>
                <a:cs typeface="Arial"/>
              </a:rPr>
              <a:t>kind</a:t>
            </a:r>
            <a:r>
              <a:rPr dirty="0" sz="800" spc="-5">
                <a:solidFill>
                  <a:srgbClr val="31333D"/>
                </a:solidFill>
                <a:latin typeface="Arial"/>
                <a:cs typeface="Arial"/>
              </a:rPr>
              <a:t> </a:t>
            </a:r>
            <a:r>
              <a:rPr dirty="0" sz="800" spc="65">
                <a:solidFill>
                  <a:srgbClr val="3F444B"/>
                </a:solidFill>
                <a:latin typeface="Arial"/>
                <a:cs typeface="Arial"/>
              </a:rPr>
              <a:t>of</a:t>
            </a:r>
            <a:r>
              <a:rPr dirty="0" sz="800" spc="30">
                <a:solidFill>
                  <a:srgbClr val="3F444B"/>
                </a:solidFill>
                <a:latin typeface="Arial"/>
                <a:cs typeface="Arial"/>
              </a:rPr>
              <a:t> </a:t>
            </a:r>
            <a:r>
              <a:rPr dirty="0" sz="800" spc="75">
                <a:solidFill>
                  <a:srgbClr val="31333D"/>
                </a:solidFill>
                <a:latin typeface="Arial"/>
                <a:cs typeface="Arial"/>
              </a:rPr>
              <a:t>thing</a:t>
            </a:r>
            <a:r>
              <a:rPr dirty="0" sz="800" spc="45">
                <a:solidFill>
                  <a:srgbClr val="31333D"/>
                </a:solidFill>
                <a:latin typeface="Arial"/>
                <a:cs typeface="Arial"/>
              </a:rPr>
              <a:t> </a:t>
            </a:r>
            <a:r>
              <a:rPr dirty="0" sz="800" spc="40">
                <a:solidFill>
                  <a:srgbClr val="3F444B"/>
                </a:solidFill>
                <a:latin typeface="Arial"/>
                <a:cs typeface="Arial"/>
              </a:rPr>
              <a:t>before</a:t>
            </a:r>
            <a:endParaRPr sz="800">
              <a:latin typeface="Arial"/>
              <a:cs typeface="Arial"/>
            </a:endParaRPr>
          </a:p>
          <a:p>
            <a:pPr marL="49530">
              <a:lnSpc>
                <a:spcPct val="100000"/>
              </a:lnSpc>
              <a:spcBef>
                <a:spcPts val="565"/>
              </a:spcBef>
            </a:pPr>
            <a:r>
              <a:rPr dirty="0" sz="550" spc="195">
                <a:solidFill>
                  <a:srgbClr val="3F444B"/>
                </a:solidFill>
                <a:latin typeface="Times New Roman"/>
                <a:cs typeface="Times New Roman"/>
              </a:rPr>
              <a:t>$</a:t>
            </a:r>
            <a:r>
              <a:rPr dirty="0" sz="550" spc="195">
                <a:solidFill>
                  <a:srgbClr val="676970"/>
                </a:solidFill>
                <a:latin typeface="Times New Roman"/>
                <a:cs typeface="Times New Roman"/>
              </a:rPr>
              <a:t>Set</a:t>
            </a:r>
            <a:r>
              <a:rPr dirty="0" sz="550" spc="-35">
                <a:solidFill>
                  <a:srgbClr val="676970"/>
                </a:solidFill>
                <a:latin typeface="Times New Roman"/>
                <a:cs typeface="Times New Roman"/>
              </a:rPr>
              <a:t> </a:t>
            </a:r>
            <a:r>
              <a:rPr dirty="0" sz="500" spc="55">
                <a:solidFill>
                  <a:srgbClr val="676970"/>
                </a:solidFill>
                <a:latin typeface="Arial"/>
                <a:cs typeface="Arial"/>
              </a:rPr>
              <a:t>up</a:t>
            </a:r>
            <a:r>
              <a:rPr dirty="0" sz="500" spc="55">
                <a:solidFill>
                  <a:srgbClr val="7E8085"/>
                </a:solidFill>
                <a:latin typeface="Arial"/>
                <a:cs typeface="Arial"/>
              </a:rPr>
              <a:t>in</a:t>
            </a:r>
            <a:r>
              <a:rPr dirty="0" sz="500" spc="55">
                <a:solidFill>
                  <a:srgbClr val="676970"/>
                </a:solidFill>
                <a:latin typeface="Arial"/>
                <a:cs typeface="Arial"/>
              </a:rPr>
              <a:t>Desktop</a:t>
            </a:r>
            <a:r>
              <a:rPr dirty="0" sz="500" spc="340">
                <a:solidFill>
                  <a:srgbClr val="676970"/>
                </a:solidFill>
                <a:latin typeface="Arial"/>
                <a:cs typeface="Arial"/>
              </a:rPr>
              <a:t> </a:t>
            </a:r>
            <a:r>
              <a:rPr dirty="0" sz="500" spc="30">
                <a:solidFill>
                  <a:srgbClr val="676970"/>
                </a:solidFill>
                <a:latin typeface="Arial"/>
                <a:cs typeface="Arial"/>
              </a:rPr>
              <a:t>or</a:t>
            </a:r>
            <a:r>
              <a:rPr dirty="0" sz="500" spc="190">
                <a:solidFill>
                  <a:srgbClr val="676970"/>
                </a:solidFill>
                <a:latin typeface="Arial"/>
                <a:cs typeface="Arial"/>
              </a:rPr>
              <a:t>  </a:t>
            </a:r>
            <a:r>
              <a:rPr dirty="0" sz="500" spc="20">
                <a:solidFill>
                  <a:srgbClr val="676970"/>
                </a:solidFill>
                <a:latin typeface="Arial"/>
                <a:cs typeface="Arial"/>
              </a:rPr>
              <a:t>HTTPS</a:t>
            </a:r>
            <a:r>
              <a:rPr dirty="0" sz="500" spc="200">
                <a:solidFill>
                  <a:srgbClr val="676970"/>
                </a:solidFill>
                <a:latin typeface="Arial"/>
                <a:cs typeface="Arial"/>
              </a:rPr>
              <a:t>  </a:t>
            </a:r>
            <a:r>
              <a:rPr dirty="0" sz="500" spc="30">
                <a:solidFill>
                  <a:srgbClr val="676970"/>
                </a:solidFill>
                <a:latin typeface="Arial"/>
                <a:cs typeface="Arial"/>
              </a:rPr>
              <a:t>SSH</a:t>
            </a:r>
            <a:r>
              <a:rPr dirty="0" sz="500" spc="204">
                <a:solidFill>
                  <a:srgbClr val="676970"/>
                </a:solidFill>
                <a:latin typeface="Arial"/>
                <a:cs typeface="Arial"/>
              </a:rPr>
              <a:t>  </a:t>
            </a:r>
            <a:r>
              <a:rPr dirty="0" sz="500" spc="70">
                <a:solidFill>
                  <a:srgbClr val="99999C"/>
                </a:solidFill>
                <a:latin typeface="Arial"/>
                <a:cs typeface="Arial"/>
              </a:rPr>
              <a:t>h</a:t>
            </a:r>
            <a:r>
              <a:rPr dirty="0" sz="500" spc="70">
                <a:solidFill>
                  <a:srgbClr val="676970"/>
                </a:solidFill>
                <a:latin typeface="Arial"/>
                <a:cs typeface="Arial"/>
              </a:rPr>
              <a:t>ttps:</a:t>
            </a:r>
            <a:r>
              <a:rPr dirty="0" sz="500" spc="70">
                <a:solidFill>
                  <a:srgbClr val="99999C"/>
                </a:solidFill>
                <a:latin typeface="Arial"/>
                <a:cs typeface="Arial"/>
              </a:rPr>
              <a:t>/</a:t>
            </a:r>
            <a:r>
              <a:rPr dirty="0" sz="500" spc="15">
                <a:solidFill>
                  <a:srgbClr val="99999C"/>
                </a:solidFill>
                <a:latin typeface="Arial"/>
                <a:cs typeface="Arial"/>
              </a:rPr>
              <a:t> </a:t>
            </a:r>
            <a:r>
              <a:rPr dirty="0" sz="550" spc="30">
                <a:solidFill>
                  <a:srgbClr val="99999C"/>
                </a:solidFill>
                <a:latin typeface="Times New Roman"/>
                <a:cs typeface="Times New Roman"/>
              </a:rPr>
              <a:t>/</a:t>
            </a:r>
            <a:r>
              <a:rPr dirty="0" sz="550" spc="30">
                <a:solidFill>
                  <a:srgbClr val="54575D"/>
                </a:solidFill>
                <a:latin typeface="Times New Roman"/>
                <a:cs typeface="Times New Roman"/>
              </a:rPr>
              <a:t>gi</a:t>
            </a:r>
            <a:r>
              <a:rPr dirty="0" sz="550" spc="30">
                <a:solidFill>
                  <a:srgbClr val="7E8085"/>
                </a:solidFill>
                <a:latin typeface="Times New Roman"/>
                <a:cs typeface="Times New Roman"/>
              </a:rPr>
              <a:t>thub.com</a:t>
            </a:r>
            <a:r>
              <a:rPr dirty="0" sz="550" spc="30">
                <a:solidFill>
                  <a:srgbClr val="AAAAAE"/>
                </a:solidFill>
                <a:latin typeface="Times New Roman"/>
                <a:cs typeface="Times New Roman"/>
              </a:rPr>
              <a:t>/</a:t>
            </a:r>
            <a:r>
              <a:rPr dirty="0" sz="550" spc="30">
                <a:solidFill>
                  <a:srgbClr val="7E8085"/>
                </a:solidFill>
                <a:latin typeface="Times New Roman"/>
                <a:cs typeface="Times New Roman"/>
              </a:rPr>
              <a:t>Cod</a:t>
            </a:r>
            <a:r>
              <a:rPr dirty="0" sz="550" spc="30">
                <a:solidFill>
                  <a:srgbClr val="54575D"/>
                </a:solidFill>
                <a:latin typeface="Times New Roman"/>
                <a:cs typeface="Times New Roman"/>
              </a:rPr>
              <a:t>e</a:t>
            </a:r>
            <a:r>
              <a:rPr dirty="0" sz="550" spc="30">
                <a:solidFill>
                  <a:srgbClr val="99999C"/>
                </a:solidFill>
                <a:latin typeface="Times New Roman"/>
                <a:cs typeface="Times New Roman"/>
              </a:rPr>
              <a:t>W</a:t>
            </a:r>
            <a:r>
              <a:rPr dirty="0" sz="550" spc="30">
                <a:solidFill>
                  <a:srgbClr val="676970"/>
                </a:solidFill>
                <a:latin typeface="Times New Roman"/>
                <a:cs typeface="Times New Roman"/>
              </a:rPr>
              <a:t>ithHar</a:t>
            </a:r>
            <a:r>
              <a:rPr dirty="0" sz="550" spc="30">
                <a:solidFill>
                  <a:srgbClr val="99999C"/>
                </a:solidFill>
                <a:latin typeface="Times New Roman"/>
                <a:cs typeface="Times New Roman"/>
              </a:rPr>
              <a:t>ry/</a:t>
            </a:r>
            <a:r>
              <a:rPr dirty="0" sz="550" spc="30">
                <a:solidFill>
                  <a:srgbClr val="676970"/>
                </a:solidFill>
                <a:latin typeface="Times New Roman"/>
                <a:cs typeface="Times New Roman"/>
              </a:rPr>
              <a:t>OemoR</a:t>
            </a:r>
            <a:r>
              <a:rPr dirty="0" sz="550" spc="30">
                <a:solidFill>
                  <a:srgbClr val="3F444B"/>
                </a:solidFill>
                <a:latin typeface="Times New Roman"/>
                <a:cs typeface="Times New Roman"/>
              </a:rPr>
              <a:t>e</a:t>
            </a:r>
            <a:r>
              <a:rPr dirty="0" sz="550" spc="30">
                <a:solidFill>
                  <a:srgbClr val="7E8085"/>
                </a:solidFill>
                <a:latin typeface="Times New Roman"/>
                <a:cs typeface="Times New Roman"/>
              </a:rPr>
              <a:t>posito</a:t>
            </a:r>
            <a:r>
              <a:rPr dirty="0" sz="550" spc="30">
                <a:solidFill>
                  <a:srgbClr val="99999C"/>
                </a:solidFill>
                <a:latin typeface="Times New Roman"/>
                <a:cs typeface="Times New Roman"/>
              </a:rPr>
              <a:t>ry</a:t>
            </a:r>
            <a:r>
              <a:rPr dirty="0" sz="550" spc="-50">
                <a:solidFill>
                  <a:srgbClr val="99999C"/>
                </a:solidFill>
                <a:latin typeface="Times New Roman"/>
                <a:cs typeface="Times New Roman"/>
              </a:rPr>
              <a:t> </a:t>
            </a:r>
            <a:r>
              <a:rPr dirty="0" sz="550" spc="80">
                <a:solidFill>
                  <a:srgbClr val="676970"/>
                </a:solidFill>
                <a:latin typeface="Times New Roman"/>
                <a:cs typeface="Times New Roman"/>
              </a:rPr>
              <a:t>.git</a:t>
            </a:r>
            <a:endParaRPr sz="5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5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550">
                <a:solidFill>
                  <a:srgbClr val="676970"/>
                </a:solidFill>
                <a:latin typeface="Arial"/>
                <a:cs typeface="Arial"/>
              </a:rPr>
              <a:t>Ge</a:t>
            </a:r>
            <a:r>
              <a:rPr dirty="0" sz="550">
                <a:solidFill>
                  <a:srgbClr val="54575D"/>
                </a:solidFill>
                <a:latin typeface="Arial"/>
                <a:cs typeface="Arial"/>
              </a:rPr>
              <a:t>s</a:t>
            </a:r>
            <a:r>
              <a:rPr dirty="0" sz="550">
                <a:solidFill>
                  <a:srgbClr val="676970"/>
                </a:solidFill>
                <a:latin typeface="Arial"/>
                <a:cs typeface="Arial"/>
              </a:rPr>
              <a:t>t</a:t>
            </a:r>
            <a:r>
              <a:rPr dirty="0" sz="550">
                <a:solidFill>
                  <a:srgbClr val="7E8085"/>
                </a:solidFill>
                <a:latin typeface="Arial"/>
                <a:cs typeface="Arial"/>
              </a:rPr>
              <a:t>tarted</a:t>
            </a:r>
            <a:r>
              <a:rPr dirty="0" sz="550" spc="200">
                <a:solidFill>
                  <a:srgbClr val="7E8085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7E8085"/>
                </a:solidFill>
                <a:latin typeface="Arial"/>
                <a:cs typeface="Arial"/>
              </a:rPr>
              <a:t>by</a:t>
            </a:r>
            <a:r>
              <a:rPr dirty="0" sz="600" spc="110">
                <a:solidFill>
                  <a:srgbClr val="7E8085"/>
                </a:solidFill>
                <a:latin typeface="Arial"/>
                <a:cs typeface="Arial"/>
              </a:rPr>
              <a:t> </a:t>
            </a:r>
            <a:r>
              <a:rPr dirty="0" sz="550">
                <a:solidFill>
                  <a:srgbClr val="6989AE"/>
                </a:solidFill>
                <a:latin typeface="Arial"/>
                <a:cs typeface="Arial"/>
              </a:rPr>
              <a:t>c</a:t>
            </a:r>
            <a:r>
              <a:rPr dirty="0" sz="550">
                <a:solidFill>
                  <a:srgbClr val="839EC3"/>
                </a:solidFill>
                <a:latin typeface="Arial"/>
                <a:cs typeface="Arial"/>
              </a:rPr>
              <a:t>r</a:t>
            </a:r>
            <a:r>
              <a:rPr dirty="0" sz="550">
                <a:solidFill>
                  <a:srgbClr val="6989AE"/>
                </a:solidFill>
                <a:latin typeface="Arial"/>
                <a:cs typeface="Arial"/>
              </a:rPr>
              <a:t>ea</a:t>
            </a:r>
            <a:r>
              <a:rPr dirty="0" sz="550">
                <a:solidFill>
                  <a:srgbClr val="839EC3"/>
                </a:solidFill>
                <a:latin typeface="Arial"/>
                <a:cs typeface="Arial"/>
              </a:rPr>
              <a:t>tin</a:t>
            </a:r>
            <a:r>
              <a:rPr dirty="0" sz="550">
                <a:solidFill>
                  <a:srgbClr val="6989AE"/>
                </a:solidFill>
                <a:latin typeface="Arial"/>
                <a:cs typeface="Arial"/>
              </a:rPr>
              <a:t>g</a:t>
            </a:r>
            <a:r>
              <a:rPr dirty="0" sz="550" spc="140">
                <a:solidFill>
                  <a:srgbClr val="6989AE"/>
                </a:solidFill>
                <a:latin typeface="Arial"/>
                <a:cs typeface="Arial"/>
              </a:rPr>
              <a:t> </a:t>
            </a:r>
            <a:r>
              <a:rPr dirty="0" sz="550">
                <a:solidFill>
                  <a:srgbClr val="4F79AE"/>
                </a:solidFill>
                <a:latin typeface="Arial"/>
                <a:cs typeface="Arial"/>
              </a:rPr>
              <a:t>a</a:t>
            </a:r>
            <a:r>
              <a:rPr dirty="0" sz="550" spc="155">
                <a:solidFill>
                  <a:srgbClr val="4F79AE"/>
                </a:solidFill>
                <a:latin typeface="Arial"/>
                <a:cs typeface="Arial"/>
              </a:rPr>
              <a:t> </a:t>
            </a:r>
            <a:r>
              <a:rPr dirty="0" sz="550">
                <a:solidFill>
                  <a:srgbClr val="839EC3"/>
                </a:solidFill>
                <a:latin typeface="Arial"/>
                <a:cs typeface="Arial"/>
              </a:rPr>
              <a:t>n</a:t>
            </a:r>
            <a:r>
              <a:rPr dirty="0" sz="550">
                <a:solidFill>
                  <a:srgbClr val="6989AE"/>
                </a:solidFill>
                <a:latin typeface="Arial"/>
                <a:cs typeface="Arial"/>
              </a:rPr>
              <a:t>e</a:t>
            </a:r>
            <a:r>
              <a:rPr dirty="0" sz="550">
                <a:solidFill>
                  <a:srgbClr val="839EC3"/>
                </a:solidFill>
                <a:latin typeface="Arial"/>
                <a:cs typeface="Arial"/>
              </a:rPr>
              <a:t>w</a:t>
            </a:r>
            <a:r>
              <a:rPr dirty="0" sz="550" spc="240">
                <a:solidFill>
                  <a:srgbClr val="839EC3"/>
                </a:solidFill>
                <a:latin typeface="Arial"/>
                <a:cs typeface="Arial"/>
              </a:rPr>
              <a:t> </a:t>
            </a:r>
            <a:r>
              <a:rPr dirty="0" sz="550">
                <a:solidFill>
                  <a:srgbClr val="839EC3"/>
                </a:solidFill>
                <a:latin typeface="Arial"/>
                <a:cs typeface="Arial"/>
              </a:rPr>
              <a:t>fi</a:t>
            </a:r>
            <a:r>
              <a:rPr dirty="0" sz="550">
                <a:solidFill>
                  <a:srgbClr val="9CAECD"/>
                </a:solidFill>
                <a:latin typeface="Arial"/>
                <a:cs typeface="Arial"/>
              </a:rPr>
              <a:t>l</a:t>
            </a:r>
            <a:r>
              <a:rPr dirty="0" sz="550">
                <a:solidFill>
                  <a:srgbClr val="6989AE"/>
                </a:solidFill>
                <a:latin typeface="Arial"/>
                <a:cs typeface="Arial"/>
              </a:rPr>
              <a:t>e</a:t>
            </a:r>
            <a:r>
              <a:rPr dirty="0" sz="550" spc="140">
                <a:solidFill>
                  <a:srgbClr val="6989AE"/>
                </a:solidFill>
                <a:latin typeface="Arial"/>
                <a:cs typeface="Arial"/>
              </a:rPr>
              <a:t> </a:t>
            </a:r>
            <a:r>
              <a:rPr dirty="0" sz="550">
                <a:solidFill>
                  <a:srgbClr val="7E8085"/>
                </a:solidFill>
                <a:latin typeface="Arial"/>
                <a:cs typeface="Arial"/>
              </a:rPr>
              <a:t>or</a:t>
            </a:r>
            <a:r>
              <a:rPr dirty="0" sz="550" spc="165">
                <a:solidFill>
                  <a:srgbClr val="7E8085"/>
                </a:solidFill>
                <a:latin typeface="Arial"/>
                <a:cs typeface="Arial"/>
              </a:rPr>
              <a:t> </a:t>
            </a:r>
            <a:r>
              <a:rPr dirty="0" sz="550">
                <a:solidFill>
                  <a:srgbClr val="839EC3"/>
                </a:solidFill>
                <a:latin typeface="Arial"/>
                <a:cs typeface="Arial"/>
              </a:rPr>
              <a:t>up</a:t>
            </a:r>
            <a:r>
              <a:rPr dirty="0" sz="550">
                <a:solidFill>
                  <a:srgbClr val="6989AE"/>
                </a:solidFill>
                <a:latin typeface="Arial"/>
                <a:cs typeface="Arial"/>
              </a:rPr>
              <a:t>loa</a:t>
            </a:r>
            <a:r>
              <a:rPr dirty="0" sz="550">
                <a:solidFill>
                  <a:srgbClr val="839EC3"/>
                </a:solidFill>
                <a:latin typeface="Arial"/>
                <a:cs typeface="Arial"/>
              </a:rPr>
              <a:t>d</a:t>
            </a:r>
            <a:r>
              <a:rPr dirty="0" sz="550">
                <a:solidFill>
                  <a:srgbClr val="9CAECD"/>
                </a:solidFill>
                <a:latin typeface="Arial"/>
                <a:cs typeface="Arial"/>
              </a:rPr>
              <a:t>i</a:t>
            </a:r>
            <a:r>
              <a:rPr dirty="0" sz="550">
                <a:solidFill>
                  <a:srgbClr val="6989AE"/>
                </a:solidFill>
                <a:latin typeface="Arial"/>
                <a:cs typeface="Arial"/>
              </a:rPr>
              <a:t>ng</a:t>
            </a:r>
            <a:r>
              <a:rPr dirty="0" sz="550" spc="215">
                <a:solidFill>
                  <a:srgbClr val="6989AE"/>
                </a:solidFill>
                <a:latin typeface="Arial"/>
                <a:cs typeface="Arial"/>
              </a:rPr>
              <a:t> </a:t>
            </a:r>
            <a:r>
              <a:rPr dirty="0" sz="550">
                <a:solidFill>
                  <a:srgbClr val="6989AE"/>
                </a:solidFill>
                <a:latin typeface="Arial"/>
                <a:cs typeface="Arial"/>
              </a:rPr>
              <a:t>a</a:t>
            </a:r>
            <a:r>
              <a:rPr dirty="0" sz="550">
                <a:solidFill>
                  <a:srgbClr val="839EC3"/>
                </a:solidFill>
                <a:latin typeface="Arial"/>
                <a:cs typeface="Arial"/>
              </a:rPr>
              <a:t>n</a:t>
            </a:r>
            <a:r>
              <a:rPr dirty="0" sz="550" spc="140">
                <a:solidFill>
                  <a:srgbClr val="839EC3"/>
                </a:solidFill>
                <a:latin typeface="Arial"/>
                <a:cs typeface="Arial"/>
              </a:rPr>
              <a:t> </a:t>
            </a:r>
            <a:r>
              <a:rPr dirty="0" sz="550">
                <a:solidFill>
                  <a:srgbClr val="6989AE"/>
                </a:solidFill>
                <a:latin typeface="Arial"/>
                <a:cs typeface="Arial"/>
              </a:rPr>
              <a:t>e</a:t>
            </a:r>
            <a:r>
              <a:rPr dirty="0" sz="550">
                <a:solidFill>
                  <a:srgbClr val="839EC3"/>
                </a:solidFill>
                <a:latin typeface="Arial"/>
                <a:cs typeface="Arial"/>
              </a:rPr>
              <a:t>xi</a:t>
            </a:r>
            <a:r>
              <a:rPr dirty="0" sz="550">
                <a:solidFill>
                  <a:srgbClr val="6989AE"/>
                </a:solidFill>
                <a:latin typeface="Arial"/>
                <a:cs typeface="Arial"/>
              </a:rPr>
              <a:t>s</a:t>
            </a:r>
            <a:r>
              <a:rPr dirty="0" sz="550">
                <a:solidFill>
                  <a:srgbClr val="839EC3"/>
                </a:solidFill>
                <a:latin typeface="Arial"/>
                <a:cs typeface="Arial"/>
              </a:rPr>
              <a:t>t</a:t>
            </a:r>
            <a:r>
              <a:rPr dirty="0" sz="550">
                <a:solidFill>
                  <a:srgbClr val="6989AE"/>
                </a:solidFill>
                <a:latin typeface="Arial"/>
                <a:cs typeface="Arial"/>
              </a:rPr>
              <a:t>i</a:t>
            </a:r>
            <a:r>
              <a:rPr dirty="0" sz="550">
                <a:solidFill>
                  <a:srgbClr val="839EC3"/>
                </a:solidFill>
                <a:latin typeface="Arial"/>
                <a:cs typeface="Arial"/>
              </a:rPr>
              <a:t>n</a:t>
            </a:r>
            <a:r>
              <a:rPr dirty="0" sz="550">
                <a:solidFill>
                  <a:srgbClr val="6989AE"/>
                </a:solidFill>
                <a:latin typeface="Arial"/>
                <a:cs typeface="Arial"/>
              </a:rPr>
              <a:t>g</a:t>
            </a:r>
            <a:r>
              <a:rPr dirty="0" sz="550" spc="240">
                <a:solidFill>
                  <a:srgbClr val="6989AE"/>
                </a:solidFill>
                <a:latin typeface="Arial"/>
                <a:cs typeface="Arial"/>
              </a:rPr>
              <a:t> </a:t>
            </a:r>
            <a:r>
              <a:rPr dirty="0" sz="550">
                <a:solidFill>
                  <a:srgbClr val="839EC3"/>
                </a:solidFill>
                <a:latin typeface="Arial"/>
                <a:cs typeface="Arial"/>
              </a:rPr>
              <a:t>fi</a:t>
            </a:r>
            <a:r>
              <a:rPr dirty="0" sz="550">
                <a:solidFill>
                  <a:srgbClr val="6989AE"/>
                </a:solidFill>
                <a:latin typeface="Arial"/>
                <a:cs typeface="Arial"/>
              </a:rPr>
              <a:t>le</a:t>
            </a:r>
            <a:r>
              <a:rPr dirty="0" sz="550">
                <a:solidFill>
                  <a:srgbClr val="676970"/>
                </a:solidFill>
                <a:latin typeface="Arial"/>
                <a:cs typeface="Arial"/>
              </a:rPr>
              <a:t>.</a:t>
            </a:r>
            <a:r>
              <a:rPr dirty="0" sz="550" spc="40">
                <a:solidFill>
                  <a:srgbClr val="676970"/>
                </a:solidFill>
                <a:latin typeface="Arial"/>
                <a:cs typeface="Arial"/>
              </a:rPr>
              <a:t> </a:t>
            </a:r>
            <a:r>
              <a:rPr dirty="0" sz="550" spc="55">
                <a:solidFill>
                  <a:srgbClr val="7E8085"/>
                </a:solidFill>
                <a:latin typeface="Arial"/>
                <a:cs typeface="Arial"/>
              </a:rPr>
              <a:t>We </a:t>
            </a:r>
            <a:r>
              <a:rPr dirty="0" sz="550">
                <a:solidFill>
                  <a:srgbClr val="7E8085"/>
                </a:solidFill>
                <a:latin typeface="Arial"/>
                <a:cs typeface="Arial"/>
              </a:rPr>
              <a:t>recomm</a:t>
            </a:r>
            <a:r>
              <a:rPr dirty="0" sz="550">
                <a:solidFill>
                  <a:srgbClr val="54575D"/>
                </a:solidFill>
                <a:latin typeface="Arial"/>
                <a:cs typeface="Arial"/>
              </a:rPr>
              <a:t>end</a:t>
            </a:r>
            <a:r>
              <a:rPr dirty="0" sz="550" spc="220">
                <a:solidFill>
                  <a:srgbClr val="54575D"/>
                </a:solidFill>
                <a:latin typeface="Arial"/>
                <a:cs typeface="Arial"/>
              </a:rPr>
              <a:t> </a:t>
            </a:r>
            <a:r>
              <a:rPr dirty="0" sz="550">
                <a:solidFill>
                  <a:srgbClr val="676970"/>
                </a:solidFill>
                <a:latin typeface="Arial"/>
                <a:cs typeface="Arial"/>
              </a:rPr>
              <a:t>e</a:t>
            </a:r>
            <a:r>
              <a:rPr dirty="0" sz="550">
                <a:solidFill>
                  <a:srgbClr val="99999C"/>
                </a:solidFill>
                <a:latin typeface="Arial"/>
                <a:cs typeface="Arial"/>
              </a:rPr>
              <a:t>v</a:t>
            </a:r>
            <a:r>
              <a:rPr dirty="0" sz="550">
                <a:solidFill>
                  <a:srgbClr val="54575D"/>
                </a:solidFill>
                <a:latin typeface="Arial"/>
                <a:cs typeface="Arial"/>
              </a:rPr>
              <a:t>e</a:t>
            </a:r>
            <a:r>
              <a:rPr dirty="0" sz="550">
                <a:solidFill>
                  <a:srgbClr val="7E8085"/>
                </a:solidFill>
                <a:latin typeface="Arial"/>
                <a:cs typeface="Arial"/>
              </a:rPr>
              <a:t>ry</a:t>
            </a:r>
            <a:r>
              <a:rPr dirty="0" sz="550" spc="155">
                <a:solidFill>
                  <a:srgbClr val="7E8085"/>
                </a:solidFill>
                <a:latin typeface="Arial"/>
                <a:cs typeface="Arial"/>
              </a:rPr>
              <a:t> </a:t>
            </a:r>
            <a:r>
              <a:rPr dirty="0" sz="550">
                <a:solidFill>
                  <a:srgbClr val="676970"/>
                </a:solidFill>
                <a:latin typeface="Arial"/>
                <a:cs typeface="Arial"/>
              </a:rPr>
              <a:t>r</a:t>
            </a:r>
            <a:r>
              <a:rPr dirty="0" sz="550">
                <a:solidFill>
                  <a:srgbClr val="3F444B"/>
                </a:solidFill>
                <a:latin typeface="Arial"/>
                <a:cs typeface="Arial"/>
              </a:rPr>
              <a:t>e</a:t>
            </a:r>
            <a:r>
              <a:rPr dirty="0" sz="550">
                <a:solidFill>
                  <a:srgbClr val="7E8085"/>
                </a:solidFill>
                <a:latin typeface="Arial"/>
                <a:cs typeface="Arial"/>
              </a:rPr>
              <a:t>pos</a:t>
            </a:r>
            <a:r>
              <a:rPr dirty="0" sz="550">
                <a:solidFill>
                  <a:srgbClr val="99999C"/>
                </a:solidFill>
                <a:latin typeface="Arial"/>
                <a:cs typeface="Arial"/>
              </a:rPr>
              <a:t>i</a:t>
            </a:r>
            <a:r>
              <a:rPr dirty="0" sz="550">
                <a:solidFill>
                  <a:srgbClr val="7E8085"/>
                </a:solidFill>
                <a:latin typeface="Arial"/>
                <a:cs typeface="Arial"/>
              </a:rPr>
              <a:t>tory</a:t>
            </a:r>
            <a:r>
              <a:rPr dirty="0" sz="550" spc="160">
                <a:solidFill>
                  <a:srgbClr val="7E8085"/>
                </a:solidFill>
                <a:latin typeface="Arial"/>
                <a:cs typeface="Arial"/>
              </a:rPr>
              <a:t> </a:t>
            </a:r>
            <a:r>
              <a:rPr dirty="0" sz="550">
                <a:solidFill>
                  <a:srgbClr val="99999C"/>
                </a:solidFill>
                <a:latin typeface="Arial"/>
                <a:cs typeface="Arial"/>
              </a:rPr>
              <a:t>i</a:t>
            </a:r>
            <a:r>
              <a:rPr dirty="0" sz="550">
                <a:solidFill>
                  <a:srgbClr val="7E8085"/>
                </a:solidFill>
                <a:latin typeface="Arial"/>
                <a:cs typeface="Arial"/>
              </a:rPr>
              <a:t>nclud</a:t>
            </a:r>
            <a:r>
              <a:rPr dirty="0" sz="550">
                <a:solidFill>
                  <a:srgbClr val="54575D"/>
                </a:solidFill>
                <a:latin typeface="Arial"/>
                <a:cs typeface="Arial"/>
              </a:rPr>
              <a:t>e</a:t>
            </a:r>
            <a:r>
              <a:rPr dirty="0" sz="550" spc="135">
                <a:solidFill>
                  <a:srgbClr val="54575D"/>
                </a:solidFill>
                <a:latin typeface="Arial"/>
                <a:cs typeface="Arial"/>
              </a:rPr>
              <a:t> </a:t>
            </a:r>
            <a:r>
              <a:rPr dirty="0" sz="550">
                <a:solidFill>
                  <a:srgbClr val="676970"/>
                </a:solidFill>
                <a:latin typeface="Arial"/>
                <a:cs typeface="Arial"/>
              </a:rPr>
              <a:t>a</a:t>
            </a:r>
            <a:r>
              <a:rPr dirty="0" sz="550" spc="50">
                <a:solidFill>
                  <a:srgbClr val="676970"/>
                </a:solidFill>
                <a:latin typeface="Arial"/>
                <a:cs typeface="Arial"/>
              </a:rPr>
              <a:t> </a:t>
            </a:r>
            <a:r>
              <a:rPr dirty="0" sz="550">
                <a:solidFill>
                  <a:srgbClr val="839EC3"/>
                </a:solidFill>
                <a:latin typeface="Arial"/>
                <a:cs typeface="Arial"/>
              </a:rPr>
              <a:t>R</a:t>
            </a:r>
            <a:r>
              <a:rPr dirty="0" sz="550">
                <a:solidFill>
                  <a:srgbClr val="6989AE"/>
                </a:solidFill>
                <a:latin typeface="Arial"/>
                <a:cs typeface="Arial"/>
              </a:rPr>
              <a:t>EA</a:t>
            </a:r>
            <a:r>
              <a:rPr dirty="0" sz="550">
                <a:solidFill>
                  <a:srgbClr val="839EC3"/>
                </a:solidFill>
                <a:latin typeface="Arial"/>
                <a:cs typeface="Arial"/>
              </a:rPr>
              <a:t>DM</a:t>
            </a:r>
            <a:r>
              <a:rPr dirty="0" sz="550">
                <a:solidFill>
                  <a:srgbClr val="6989AE"/>
                </a:solidFill>
                <a:latin typeface="Arial"/>
                <a:cs typeface="Arial"/>
              </a:rPr>
              <a:t>E,</a:t>
            </a:r>
            <a:r>
              <a:rPr dirty="0" sz="550">
                <a:solidFill>
                  <a:srgbClr val="839EC3"/>
                </a:solidFill>
                <a:latin typeface="Arial"/>
                <a:cs typeface="Arial"/>
              </a:rPr>
              <a:t>LI</a:t>
            </a:r>
            <a:r>
              <a:rPr dirty="0" sz="550">
                <a:solidFill>
                  <a:srgbClr val="6989AE"/>
                </a:solidFill>
                <a:latin typeface="Arial"/>
                <a:cs typeface="Arial"/>
              </a:rPr>
              <a:t>CE</a:t>
            </a:r>
            <a:r>
              <a:rPr dirty="0" sz="550">
                <a:solidFill>
                  <a:srgbClr val="839EC3"/>
                </a:solidFill>
                <a:latin typeface="Arial"/>
                <a:cs typeface="Arial"/>
              </a:rPr>
              <a:t>N</a:t>
            </a:r>
            <a:r>
              <a:rPr dirty="0" sz="550">
                <a:solidFill>
                  <a:srgbClr val="6989AE"/>
                </a:solidFill>
                <a:latin typeface="Arial"/>
                <a:cs typeface="Arial"/>
              </a:rPr>
              <a:t>SE</a:t>
            </a:r>
            <a:r>
              <a:rPr dirty="0" sz="550">
                <a:solidFill>
                  <a:srgbClr val="99999C"/>
                </a:solidFill>
                <a:latin typeface="Arial"/>
                <a:cs typeface="Arial"/>
              </a:rPr>
              <a:t>,</a:t>
            </a:r>
            <a:r>
              <a:rPr dirty="0" sz="550" spc="95">
                <a:solidFill>
                  <a:srgbClr val="99999C"/>
                </a:solidFill>
                <a:latin typeface="Arial"/>
                <a:cs typeface="Arial"/>
              </a:rPr>
              <a:t> </a:t>
            </a:r>
            <a:r>
              <a:rPr dirty="0" sz="550">
                <a:solidFill>
                  <a:srgbClr val="676970"/>
                </a:solidFill>
                <a:latin typeface="Arial"/>
                <a:cs typeface="Arial"/>
              </a:rPr>
              <a:t>a</a:t>
            </a:r>
            <a:r>
              <a:rPr dirty="0" sz="550">
                <a:solidFill>
                  <a:srgbClr val="99999C"/>
                </a:solidFill>
                <a:latin typeface="Arial"/>
                <a:cs typeface="Arial"/>
              </a:rPr>
              <a:t>n</a:t>
            </a:r>
            <a:r>
              <a:rPr dirty="0" sz="550">
                <a:solidFill>
                  <a:srgbClr val="7E8085"/>
                </a:solidFill>
                <a:latin typeface="Arial"/>
                <a:cs typeface="Arial"/>
              </a:rPr>
              <a:t>d</a:t>
            </a:r>
            <a:r>
              <a:rPr dirty="0" sz="550" spc="165">
                <a:solidFill>
                  <a:srgbClr val="7E8085"/>
                </a:solidFill>
                <a:latin typeface="Arial"/>
                <a:cs typeface="Arial"/>
              </a:rPr>
              <a:t> </a:t>
            </a:r>
            <a:r>
              <a:rPr dirty="0" sz="550" spc="-10">
                <a:solidFill>
                  <a:srgbClr val="839EC3"/>
                </a:solidFill>
                <a:latin typeface="Arial"/>
                <a:cs typeface="Arial"/>
              </a:rPr>
              <a:t>.</a:t>
            </a:r>
            <a:r>
              <a:rPr dirty="0" sz="550" spc="-10">
                <a:solidFill>
                  <a:srgbClr val="6989AE"/>
                </a:solidFill>
                <a:latin typeface="Arial"/>
                <a:cs typeface="Arial"/>
              </a:rPr>
              <a:t>g</a:t>
            </a:r>
            <a:r>
              <a:rPr dirty="0" sz="550" spc="-10">
                <a:solidFill>
                  <a:srgbClr val="9CAECD"/>
                </a:solidFill>
                <a:latin typeface="Arial"/>
                <a:cs typeface="Arial"/>
              </a:rPr>
              <a:t>i</a:t>
            </a:r>
            <a:r>
              <a:rPr dirty="0" sz="550" spc="-10">
                <a:solidFill>
                  <a:srgbClr val="839EC3"/>
                </a:solidFill>
                <a:latin typeface="Arial"/>
                <a:cs typeface="Arial"/>
              </a:rPr>
              <a:t>t</a:t>
            </a:r>
            <a:r>
              <a:rPr dirty="0" sz="550" spc="-10">
                <a:solidFill>
                  <a:srgbClr val="9CAECD"/>
                </a:solidFill>
                <a:latin typeface="Arial"/>
                <a:cs typeface="Arial"/>
              </a:rPr>
              <a:t>i</a:t>
            </a:r>
            <a:r>
              <a:rPr dirty="0" sz="550" spc="-10">
                <a:solidFill>
                  <a:srgbClr val="839EC3"/>
                </a:solidFill>
                <a:latin typeface="Arial"/>
                <a:cs typeface="Arial"/>
              </a:rPr>
              <a:t>gn</a:t>
            </a:r>
            <a:r>
              <a:rPr dirty="0" sz="550" spc="-10">
                <a:solidFill>
                  <a:srgbClr val="6989AE"/>
                </a:solidFill>
                <a:latin typeface="Arial"/>
                <a:cs typeface="Arial"/>
              </a:rPr>
              <a:t>o</a:t>
            </a:r>
            <a:r>
              <a:rPr dirty="0" sz="550" spc="-10">
                <a:solidFill>
                  <a:srgbClr val="839EC3"/>
                </a:solidFill>
                <a:latin typeface="Arial"/>
                <a:cs typeface="Arial"/>
              </a:rPr>
              <a:t>r</a:t>
            </a:r>
            <a:r>
              <a:rPr dirty="0" sz="550" spc="-10">
                <a:solidFill>
                  <a:srgbClr val="6989AE"/>
                </a:solidFill>
                <a:latin typeface="Arial"/>
                <a:cs typeface="Arial"/>
              </a:rPr>
              <a:t>e</a:t>
            </a:r>
            <a:r>
              <a:rPr dirty="0" sz="550" spc="-10">
                <a:solidFill>
                  <a:srgbClr val="99999C"/>
                </a:solidFill>
                <a:latin typeface="Arial"/>
                <a:cs typeface="Arial"/>
              </a:rPr>
              <a:t>.</a:t>
            </a:r>
            <a:endParaRPr sz="550">
              <a:latin typeface="Arial"/>
              <a:cs typeface="Arial"/>
            </a:endParaRPr>
          </a:p>
        </p:txBody>
      </p:sp>
      <p:sp>
        <p:nvSpPr>
          <p:cNvPr id="27" name="object 27" descr=""/>
          <p:cNvSpPr txBox="1"/>
          <p:nvPr/>
        </p:nvSpPr>
        <p:spPr>
          <a:xfrm>
            <a:off x="2701258" y="2546073"/>
            <a:ext cx="3218180" cy="8877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10">
                <a:solidFill>
                  <a:srgbClr val="3F444B"/>
                </a:solidFill>
                <a:latin typeface="Arial"/>
                <a:cs typeface="Arial"/>
              </a:rPr>
              <a:t>...</a:t>
            </a:r>
            <a:r>
              <a:rPr dirty="0" sz="800" spc="10">
                <a:solidFill>
                  <a:srgbClr val="31333D"/>
                </a:solidFill>
                <a:latin typeface="Arial"/>
                <a:cs typeface="Arial"/>
              </a:rPr>
              <a:t>or</a:t>
            </a:r>
            <a:r>
              <a:rPr dirty="0" sz="800" spc="45">
                <a:solidFill>
                  <a:srgbClr val="31333D"/>
                </a:solidFill>
                <a:latin typeface="Arial"/>
                <a:cs typeface="Arial"/>
              </a:rPr>
              <a:t> </a:t>
            </a:r>
            <a:r>
              <a:rPr dirty="0" sz="800" spc="10">
                <a:solidFill>
                  <a:srgbClr val="3F444B"/>
                </a:solidFill>
                <a:latin typeface="Arial"/>
                <a:cs typeface="Arial"/>
              </a:rPr>
              <a:t>create</a:t>
            </a:r>
            <a:r>
              <a:rPr dirty="0" sz="800">
                <a:solidFill>
                  <a:srgbClr val="3F444B"/>
                </a:solidFill>
                <a:latin typeface="Arial"/>
                <a:cs typeface="Arial"/>
              </a:rPr>
              <a:t> </a:t>
            </a:r>
            <a:r>
              <a:rPr dirty="0" sz="800" spc="50">
                <a:solidFill>
                  <a:srgbClr val="3F444B"/>
                </a:solidFill>
                <a:latin typeface="Arial"/>
                <a:cs typeface="Arial"/>
              </a:rPr>
              <a:t>a</a:t>
            </a:r>
            <a:r>
              <a:rPr dirty="0" sz="800" spc="45">
                <a:solidFill>
                  <a:srgbClr val="3F444B"/>
                </a:solidFill>
                <a:latin typeface="Arial"/>
                <a:cs typeface="Arial"/>
              </a:rPr>
              <a:t> </a:t>
            </a:r>
            <a:r>
              <a:rPr dirty="0" sz="800" spc="55">
                <a:solidFill>
                  <a:srgbClr val="31333D"/>
                </a:solidFill>
                <a:latin typeface="Arial"/>
                <a:cs typeface="Arial"/>
              </a:rPr>
              <a:t>new</a:t>
            </a:r>
            <a:r>
              <a:rPr dirty="0" sz="800" spc="70">
                <a:solidFill>
                  <a:srgbClr val="31333D"/>
                </a:solidFill>
                <a:latin typeface="Arial"/>
                <a:cs typeface="Arial"/>
              </a:rPr>
              <a:t> </a:t>
            </a:r>
            <a:r>
              <a:rPr dirty="0" sz="800" spc="50">
                <a:solidFill>
                  <a:srgbClr val="31333D"/>
                </a:solidFill>
                <a:latin typeface="Arial"/>
                <a:cs typeface="Arial"/>
              </a:rPr>
              <a:t>repository</a:t>
            </a:r>
            <a:r>
              <a:rPr dirty="0" sz="800" spc="125">
                <a:solidFill>
                  <a:srgbClr val="31333D"/>
                </a:solidFill>
                <a:latin typeface="Arial"/>
                <a:cs typeface="Arial"/>
              </a:rPr>
              <a:t> </a:t>
            </a:r>
            <a:r>
              <a:rPr dirty="0" sz="800" spc="60">
                <a:solidFill>
                  <a:srgbClr val="3F444B"/>
                </a:solidFill>
                <a:latin typeface="Arial"/>
                <a:cs typeface="Arial"/>
              </a:rPr>
              <a:t>on</a:t>
            </a:r>
            <a:r>
              <a:rPr dirty="0" sz="800" spc="40">
                <a:solidFill>
                  <a:srgbClr val="3F444B"/>
                </a:solidFill>
                <a:latin typeface="Arial"/>
                <a:cs typeface="Arial"/>
              </a:rPr>
              <a:t> </a:t>
            </a:r>
            <a:r>
              <a:rPr dirty="0" sz="800" spc="50">
                <a:solidFill>
                  <a:srgbClr val="31333D"/>
                </a:solidFill>
                <a:latin typeface="Arial"/>
                <a:cs typeface="Arial"/>
              </a:rPr>
              <a:t>the</a:t>
            </a:r>
            <a:r>
              <a:rPr dirty="0" sz="800" spc="65">
                <a:solidFill>
                  <a:srgbClr val="31333D"/>
                </a:solidFill>
                <a:latin typeface="Arial"/>
                <a:cs typeface="Arial"/>
              </a:rPr>
              <a:t> </a:t>
            </a:r>
            <a:r>
              <a:rPr dirty="0" sz="800" spc="70">
                <a:solidFill>
                  <a:srgbClr val="3F444B"/>
                </a:solidFill>
                <a:latin typeface="Arial"/>
                <a:cs typeface="Arial"/>
              </a:rPr>
              <a:t>command</a:t>
            </a:r>
            <a:r>
              <a:rPr dirty="0" sz="800" spc="15">
                <a:solidFill>
                  <a:srgbClr val="3F444B"/>
                </a:solidFill>
                <a:latin typeface="Arial"/>
                <a:cs typeface="Arial"/>
              </a:rPr>
              <a:t> </a:t>
            </a:r>
            <a:r>
              <a:rPr dirty="0" sz="800" spc="45">
                <a:solidFill>
                  <a:srgbClr val="31333D"/>
                </a:solidFill>
                <a:latin typeface="Arial"/>
                <a:cs typeface="Arial"/>
              </a:rPr>
              <a:t>line</a:t>
            </a:r>
            <a:endParaRPr sz="800">
              <a:latin typeface="Arial"/>
              <a:cs typeface="Arial"/>
            </a:endParaRPr>
          </a:p>
          <a:p>
            <a:pPr marL="69215">
              <a:lnSpc>
                <a:spcPct val="100000"/>
              </a:lnSpc>
              <a:spcBef>
                <a:spcPts val="505"/>
              </a:spcBef>
            </a:pPr>
            <a:r>
              <a:rPr dirty="0" sz="550" spc="55">
                <a:solidFill>
                  <a:srgbClr val="676970"/>
                </a:solidFill>
                <a:latin typeface="Arial"/>
                <a:cs typeface="Arial"/>
              </a:rPr>
              <a:t>echo</a:t>
            </a:r>
            <a:r>
              <a:rPr dirty="0" sz="550" spc="215">
                <a:solidFill>
                  <a:srgbClr val="676970"/>
                </a:solidFill>
                <a:latin typeface="Arial"/>
                <a:cs typeface="Arial"/>
              </a:rPr>
              <a:t> </a:t>
            </a:r>
            <a:r>
              <a:rPr dirty="0" sz="550" spc="50">
                <a:solidFill>
                  <a:srgbClr val="7E8085"/>
                </a:solidFill>
                <a:latin typeface="Times New Roman"/>
                <a:cs typeface="Times New Roman"/>
              </a:rPr>
              <a:t>"#</a:t>
            </a:r>
            <a:r>
              <a:rPr dirty="0" sz="550" spc="380">
                <a:solidFill>
                  <a:srgbClr val="7E8085"/>
                </a:solidFill>
                <a:latin typeface="Times New Roman"/>
                <a:cs typeface="Times New Roman"/>
              </a:rPr>
              <a:t> </a:t>
            </a:r>
            <a:r>
              <a:rPr dirty="0" sz="550">
                <a:solidFill>
                  <a:srgbClr val="676970"/>
                </a:solidFill>
                <a:latin typeface="Arial"/>
                <a:cs typeface="Arial"/>
              </a:rPr>
              <a:t>Oe</a:t>
            </a:r>
            <a:r>
              <a:rPr dirty="0" sz="550">
                <a:solidFill>
                  <a:srgbClr val="99999C"/>
                </a:solidFill>
                <a:latin typeface="Arial"/>
                <a:cs typeface="Arial"/>
              </a:rPr>
              <a:t>m</a:t>
            </a:r>
            <a:r>
              <a:rPr dirty="0" sz="550">
                <a:solidFill>
                  <a:srgbClr val="676970"/>
                </a:solidFill>
                <a:latin typeface="Arial"/>
                <a:cs typeface="Arial"/>
              </a:rPr>
              <a:t>oRepository"</a:t>
            </a:r>
            <a:r>
              <a:rPr dirty="0" sz="550" spc="480">
                <a:solidFill>
                  <a:srgbClr val="676970"/>
                </a:solidFill>
                <a:latin typeface="Arial"/>
                <a:cs typeface="Arial"/>
              </a:rPr>
              <a:t> </a:t>
            </a:r>
            <a:r>
              <a:rPr dirty="0" sz="700" spc="-20">
                <a:solidFill>
                  <a:srgbClr val="7E8085"/>
                </a:solidFill>
                <a:latin typeface="Times New Roman"/>
                <a:cs typeface="Times New Roman"/>
              </a:rPr>
              <a:t>&gt;&gt;</a:t>
            </a:r>
            <a:r>
              <a:rPr dirty="0" sz="700" spc="270">
                <a:solidFill>
                  <a:srgbClr val="7E8085"/>
                </a:solidFill>
                <a:latin typeface="Times New Roman"/>
                <a:cs typeface="Times New Roman"/>
              </a:rPr>
              <a:t> </a:t>
            </a:r>
            <a:r>
              <a:rPr dirty="0" sz="550" spc="-10">
                <a:solidFill>
                  <a:srgbClr val="7E8085"/>
                </a:solidFill>
                <a:latin typeface="Arial"/>
                <a:cs typeface="Arial"/>
              </a:rPr>
              <a:t>READM</a:t>
            </a:r>
            <a:r>
              <a:rPr dirty="0" sz="550" spc="-10">
                <a:solidFill>
                  <a:srgbClr val="54575D"/>
                </a:solidFill>
                <a:latin typeface="Arial"/>
                <a:cs typeface="Arial"/>
              </a:rPr>
              <a:t>E.</a:t>
            </a:r>
            <a:r>
              <a:rPr dirty="0" sz="550" spc="-10">
                <a:solidFill>
                  <a:srgbClr val="7E8085"/>
                </a:solidFill>
                <a:latin typeface="Arial"/>
                <a:cs typeface="Arial"/>
              </a:rPr>
              <a:t>md</a:t>
            </a:r>
            <a:endParaRPr sz="550">
              <a:latin typeface="Arial"/>
              <a:cs typeface="Arial"/>
            </a:endParaRPr>
          </a:p>
          <a:p>
            <a:pPr marL="69850">
              <a:lnSpc>
                <a:spcPct val="100000"/>
              </a:lnSpc>
              <a:spcBef>
                <a:spcPts val="90"/>
              </a:spcBef>
            </a:pPr>
            <a:r>
              <a:rPr dirty="0" sz="600">
                <a:solidFill>
                  <a:srgbClr val="676970"/>
                </a:solidFill>
                <a:latin typeface="Times New Roman"/>
                <a:cs typeface="Times New Roman"/>
              </a:rPr>
              <a:t>git</a:t>
            </a:r>
            <a:r>
              <a:rPr dirty="0" sz="600" spc="204">
                <a:solidFill>
                  <a:srgbClr val="676970"/>
                </a:solidFill>
                <a:latin typeface="Times New Roman"/>
                <a:cs typeface="Times New Roman"/>
              </a:rPr>
              <a:t>  </a:t>
            </a:r>
            <a:r>
              <a:rPr dirty="0" sz="650" spc="100">
                <a:solidFill>
                  <a:srgbClr val="676970"/>
                </a:solidFill>
                <a:latin typeface="Times New Roman"/>
                <a:cs typeface="Times New Roman"/>
              </a:rPr>
              <a:t>init</a:t>
            </a:r>
            <a:endParaRPr sz="650">
              <a:latin typeface="Times New Roman"/>
              <a:cs typeface="Times New Roman"/>
            </a:endParaRPr>
          </a:p>
          <a:p>
            <a:pPr marL="68580">
              <a:lnSpc>
                <a:spcPct val="100000"/>
              </a:lnSpc>
              <a:spcBef>
                <a:spcPts val="145"/>
              </a:spcBef>
            </a:pPr>
            <a:r>
              <a:rPr dirty="0" sz="650" spc="140" b="1">
                <a:solidFill>
                  <a:srgbClr val="676970"/>
                </a:solidFill>
                <a:latin typeface="Times New Roman"/>
                <a:cs typeface="Times New Roman"/>
              </a:rPr>
              <a:t>git</a:t>
            </a:r>
            <a:r>
              <a:rPr dirty="0" sz="650" spc="125" b="1">
                <a:solidFill>
                  <a:srgbClr val="676970"/>
                </a:solidFill>
                <a:latin typeface="Times New Roman"/>
                <a:cs typeface="Times New Roman"/>
              </a:rPr>
              <a:t> </a:t>
            </a:r>
            <a:r>
              <a:rPr dirty="0" sz="550">
                <a:solidFill>
                  <a:srgbClr val="7E8085"/>
                </a:solidFill>
                <a:latin typeface="Arial"/>
                <a:cs typeface="Arial"/>
              </a:rPr>
              <a:t>addREAOl'lE</a:t>
            </a:r>
            <a:r>
              <a:rPr dirty="0" sz="550" spc="-25">
                <a:solidFill>
                  <a:srgbClr val="7E8085"/>
                </a:solidFill>
                <a:latin typeface="Arial"/>
                <a:cs typeface="Arial"/>
              </a:rPr>
              <a:t> </a:t>
            </a:r>
            <a:r>
              <a:rPr dirty="0" sz="550" spc="-25">
                <a:solidFill>
                  <a:srgbClr val="676970"/>
                </a:solidFill>
                <a:latin typeface="Arial"/>
                <a:cs typeface="Arial"/>
              </a:rPr>
              <a:t>.</a:t>
            </a:r>
            <a:r>
              <a:rPr dirty="0" sz="550" spc="-25">
                <a:solidFill>
                  <a:srgbClr val="99999C"/>
                </a:solidFill>
                <a:latin typeface="Arial"/>
                <a:cs typeface="Arial"/>
              </a:rPr>
              <a:t>m</a:t>
            </a:r>
            <a:r>
              <a:rPr dirty="0" sz="550" spc="-25">
                <a:solidFill>
                  <a:srgbClr val="7E8085"/>
                </a:solidFill>
                <a:latin typeface="Arial"/>
                <a:cs typeface="Arial"/>
              </a:rPr>
              <a:t>d</a:t>
            </a:r>
            <a:endParaRPr sz="550">
              <a:latin typeface="Arial"/>
              <a:cs typeface="Arial"/>
            </a:endParaRPr>
          </a:p>
          <a:p>
            <a:pPr marL="69215">
              <a:lnSpc>
                <a:spcPct val="100000"/>
              </a:lnSpc>
              <a:spcBef>
                <a:spcPts val="100"/>
              </a:spcBef>
            </a:pPr>
            <a:r>
              <a:rPr dirty="0" sz="650">
                <a:solidFill>
                  <a:srgbClr val="676970"/>
                </a:solidFill>
                <a:latin typeface="Times New Roman"/>
                <a:cs typeface="Times New Roman"/>
              </a:rPr>
              <a:t>git</a:t>
            </a:r>
            <a:r>
              <a:rPr dirty="0" sz="650" spc="175">
                <a:solidFill>
                  <a:srgbClr val="676970"/>
                </a:solidFill>
                <a:latin typeface="Times New Roman"/>
                <a:cs typeface="Times New Roman"/>
              </a:rPr>
              <a:t>  </a:t>
            </a:r>
            <a:r>
              <a:rPr dirty="0" sz="650">
                <a:solidFill>
                  <a:srgbClr val="676970"/>
                </a:solidFill>
                <a:latin typeface="Times New Roman"/>
                <a:cs typeface="Times New Roman"/>
              </a:rPr>
              <a:t>commit</a:t>
            </a:r>
            <a:r>
              <a:rPr dirty="0" sz="650" spc="265">
                <a:solidFill>
                  <a:srgbClr val="676970"/>
                </a:solidFill>
                <a:latin typeface="Times New Roman"/>
                <a:cs typeface="Times New Roman"/>
              </a:rPr>
              <a:t> </a:t>
            </a:r>
            <a:r>
              <a:rPr dirty="0" sz="450">
                <a:solidFill>
                  <a:srgbClr val="31333D"/>
                </a:solidFill>
                <a:latin typeface="Times New Roman"/>
                <a:cs typeface="Times New Roman"/>
              </a:rPr>
              <a:t>-</a:t>
            </a:r>
            <a:r>
              <a:rPr dirty="0" sz="450" spc="70">
                <a:solidFill>
                  <a:srgbClr val="99999C"/>
                </a:solidFill>
                <a:latin typeface="Times New Roman"/>
                <a:cs typeface="Times New Roman"/>
              </a:rPr>
              <a:t>111</a:t>
            </a:r>
            <a:r>
              <a:rPr dirty="0" sz="650" spc="70">
                <a:solidFill>
                  <a:srgbClr val="7E8085"/>
                </a:solidFill>
                <a:latin typeface="Times New Roman"/>
                <a:cs typeface="Times New Roman"/>
              </a:rPr>
              <a:t>"fir</a:t>
            </a:r>
            <a:r>
              <a:rPr dirty="0" sz="650" spc="70">
                <a:solidFill>
                  <a:srgbClr val="54575D"/>
                </a:solidFill>
                <a:latin typeface="Times New Roman"/>
                <a:cs typeface="Times New Roman"/>
              </a:rPr>
              <a:t>st</a:t>
            </a:r>
            <a:r>
              <a:rPr dirty="0" sz="650" spc="350">
                <a:solidFill>
                  <a:srgbClr val="54575D"/>
                </a:solidFill>
                <a:latin typeface="Times New Roman"/>
                <a:cs typeface="Times New Roman"/>
              </a:rPr>
              <a:t> </a:t>
            </a:r>
            <a:r>
              <a:rPr dirty="0" sz="650" spc="-10">
                <a:solidFill>
                  <a:srgbClr val="676970"/>
                </a:solidFill>
                <a:latin typeface="Times New Roman"/>
                <a:cs typeface="Times New Roman"/>
              </a:rPr>
              <a:t>co</a:t>
            </a:r>
            <a:r>
              <a:rPr dirty="0" sz="650" spc="-10">
                <a:solidFill>
                  <a:srgbClr val="99999C"/>
                </a:solidFill>
                <a:latin typeface="Times New Roman"/>
                <a:cs typeface="Times New Roman"/>
              </a:rPr>
              <a:t>mm</a:t>
            </a:r>
            <a:r>
              <a:rPr dirty="0" sz="650" spc="-10">
                <a:solidFill>
                  <a:srgbClr val="676970"/>
                </a:solidFill>
                <a:latin typeface="Times New Roman"/>
                <a:cs typeface="Times New Roman"/>
              </a:rPr>
              <a:t>it</a:t>
            </a:r>
            <a:r>
              <a:rPr dirty="0" sz="650" spc="-10">
                <a:solidFill>
                  <a:srgbClr val="99999C"/>
                </a:solidFill>
                <a:latin typeface="Times New Roman"/>
                <a:cs typeface="Times New Roman"/>
              </a:rPr>
              <a:t>"</a:t>
            </a:r>
            <a:endParaRPr sz="650">
              <a:latin typeface="Times New Roman"/>
              <a:cs typeface="Times New Roman"/>
            </a:endParaRPr>
          </a:p>
          <a:p>
            <a:pPr marL="69850">
              <a:lnSpc>
                <a:spcPct val="100000"/>
              </a:lnSpc>
              <a:spcBef>
                <a:spcPts val="100"/>
              </a:spcBef>
            </a:pPr>
            <a:r>
              <a:rPr dirty="0" sz="550">
                <a:solidFill>
                  <a:srgbClr val="7E8085"/>
                </a:solidFill>
                <a:latin typeface="Arial"/>
                <a:cs typeface="Arial"/>
              </a:rPr>
              <a:t>git</a:t>
            </a:r>
            <a:r>
              <a:rPr dirty="0" sz="550" spc="295">
                <a:solidFill>
                  <a:srgbClr val="7E8085"/>
                </a:solidFill>
                <a:latin typeface="Arial"/>
                <a:cs typeface="Arial"/>
              </a:rPr>
              <a:t>  </a:t>
            </a:r>
            <a:r>
              <a:rPr dirty="0" sz="550" spc="50">
                <a:solidFill>
                  <a:srgbClr val="7E8085"/>
                </a:solidFill>
                <a:latin typeface="Arial"/>
                <a:cs typeface="Arial"/>
              </a:rPr>
              <a:t>remote</a:t>
            </a:r>
            <a:r>
              <a:rPr dirty="0" sz="550" spc="240">
                <a:solidFill>
                  <a:srgbClr val="7E8085"/>
                </a:solidFill>
                <a:latin typeface="Arial"/>
                <a:cs typeface="Arial"/>
              </a:rPr>
              <a:t> </a:t>
            </a:r>
            <a:r>
              <a:rPr dirty="0" sz="550" spc="55">
                <a:solidFill>
                  <a:srgbClr val="7E8085"/>
                </a:solidFill>
                <a:latin typeface="Arial"/>
                <a:cs typeface="Arial"/>
              </a:rPr>
              <a:t>add</a:t>
            </a:r>
            <a:r>
              <a:rPr dirty="0" sz="550" spc="110">
                <a:solidFill>
                  <a:srgbClr val="7E8085"/>
                </a:solidFill>
                <a:latin typeface="Arial"/>
                <a:cs typeface="Arial"/>
              </a:rPr>
              <a:t> </a:t>
            </a:r>
            <a:r>
              <a:rPr dirty="0" sz="550" spc="125">
                <a:solidFill>
                  <a:srgbClr val="7E8085"/>
                </a:solidFill>
                <a:latin typeface="Arial"/>
                <a:cs typeface="Arial"/>
              </a:rPr>
              <a:t>origin</a:t>
            </a:r>
            <a:r>
              <a:rPr dirty="0" sz="550" spc="120">
                <a:solidFill>
                  <a:srgbClr val="7E8085"/>
                </a:solidFill>
                <a:latin typeface="Arial"/>
                <a:cs typeface="Arial"/>
              </a:rPr>
              <a:t> </a:t>
            </a:r>
            <a:r>
              <a:rPr dirty="0" sz="550" spc="100">
                <a:solidFill>
                  <a:srgbClr val="7E8085"/>
                </a:solidFill>
                <a:latin typeface="Arial"/>
                <a:cs typeface="Arial"/>
              </a:rPr>
              <a:t>https</a:t>
            </a:r>
            <a:r>
              <a:rPr dirty="0" sz="550" spc="100">
                <a:solidFill>
                  <a:srgbClr val="31333D"/>
                </a:solidFill>
                <a:latin typeface="Arial"/>
                <a:cs typeface="Arial"/>
              </a:rPr>
              <a:t>:</a:t>
            </a:r>
            <a:r>
              <a:rPr dirty="0" sz="550" spc="-70">
                <a:solidFill>
                  <a:srgbClr val="31333D"/>
                </a:solidFill>
                <a:latin typeface="Arial"/>
                <a:cs typeface="Arial"/>
              </a:rPr>
              <a:t> </a:t>
            </a:r>
            <a:r>
              <a:rPr dirty="0" sz="550" spc="85">
                <a:solidFill>
                  <a:srgbClr val="AAAAAE"/>
                </a:solidFill>
                <a:latin typeface="Arial"/>
                <a:cs typeface="Arial"/>
              </a:rPr>
              <a:t>//</a:t>
            </a:r>
            <a:r>
              <a:rPr dirty="0" sz="550" spc="85">
                <a:solidFill>
                  <a:srgbClr val="7E8085"/>
                </a:solidFill>
                <a:latin typeface="Arial"/>
                <a:cs typeface="Arial"/>
              </a:rPr>
              <a:t>git</a:t>
            </a:r>
            <a:r>
              <a:rPr dirty="0" sz="550" spc="265">
                <a:solidFill>
                  <a:srgbClr val="7E8085"/>
                </a:solidFill>
                <a:latin typeface="Arial"/>
                <a:cs typeface="Arial"/>
              </a:rPr>
              <a:t> </a:t>
            </a:r>
            <a:r>
              <a:rPr dirty="0" sz="550">
                <a:solidFill>
                  <a:srgbClr val="7E8085"/>
                </a:solidFill>
                <a:latin typeface="Arial"/>
                <a:cs typeface="Arial"/>
              </a:rPr>
              <a:t>hub.com</a:t>
            </a:r>
            <a:r>
              <a:rPr dirty="0" sz="550">
                <a:solidFill>
                  <a:srgbClr val="99999C"/>
                </a:solidFill>
                <a:latin typeface="Arial"/>
                <a:cs typeface="Arial"/>
              </a:rPr>
              <a:t>/</a:t>
            </a:r>
            <a:r>
              <a:rPr dirty="0" sz="550">
                <a:solidFill>
                  <a:srgbClr val="7E8085"/>
                </a:solidFill>
                <a:latin typeface="Arial"/>
                <a:cs typeface="Arial"/>
              </a:rPr>
              <a:t>Codel-Ji</a:t>
            </a:r>
            <a:r>
              <a:rPr dirty="0" sz="550" spc="114">
                <a:solidFill>
                  <a:srgbClr val="7E8085"/>
                </a:solidFill>
                <a:latin typeface="Arial"/>
                <a:cs typeface="Arial"/>
              </a:rPr>
              <a:t> </a:t>
            </a:r>
            <a:r>
              <a:rPr dirty="0" sz="550" spc="60">
                <a:solidFill>
                  <a:srgbClr val="676970"/>
                </a:solidFill>
                <a:latin typeface="Arial"/>
                <a:cs typeface="Arial"/>
              </a:rPr>
              <a:t>thHarr</a:t>
            </a:r>
            <a:r>
              <a:rPr dirty="0" sz="550" spc="60">
                <a:solidFill>
                  <a:srgbClr val="99999C"/>
                </a:solidFill>
                <a:latin typeface="Arial"/>
                <a:cs typeface="Arial"/>
              </a:rPr>
              <a:t>y</a:t>
            </a:r>
            <a:r>
              <a:rPr dirty="0" sz="550" spc="-60">
                <a:solidFill>
                  <a:srgbClr val="99999C"/>
                </a:solidFill>
                <a:latin typeface="Arial"/>
                <a:cs typeface="Arial"/>
              </a:rPr>
              <a:t> </a:t>
            </a:r>
            <a:r>
              <a:rPr dirty="0" sz="550">
                <a:solidFill>
                  <a:srgbClr val="99999C"/>
                </a:solidFill>
                <a:latin typeface="Arial"/>
                <a:cs typeface="Arial"/>
              </a:rPr>
              <a:t>/</a:t>
            </a:r>
            <a:r>
              <a:rPr dirty="0" sz="550">
                <a:solidFill>
                  <a:srgbClr val="7E8085"/>
                </a:solidFill>
                <a:latin typeface="Arial"/>
                <a:cs typeface="Arial"/>
              </a:rPr>
              <a:t>DemoRepos</a:t>
            </a:r>
            <a:r>
              <a:rPr dirty="0" sz="550">
                <a:solidFill>
                  <a:srgbClr val="54575D"/>
                </a:solidFill>
                <a:latin typeface="Arial"/>
                <a:cs typeface="Arial"/>
              </a:rPr>
              <a:t>i</a:t>
            </a:r>
            <a:r>
              <a:rPr dirty="0" sz="550" spc="100">
                <a:solidFill>
                  <a:srgbClr val="54575D"/>
                </a:solidFill>
                <a:latin typeface="Arial"/>
                <a:cs typeface="Arial"/>
              </a:rPr>
              <a:t> </a:t>
            </a:r>
            <a:r>
              <a:rPr dirty="0" sz="550" spc="95">
                <a:solidFill>
                  <a:srgbClr val="7E8085"/>
                </a:solidFill>
                <a:latin typeface="Arial"/>
                <a:cs typeface="Arial"/>
              </a:rPr>
              <a:t>tory</a:t>
            </a:r>
            <a:r>
              <a:rPr dirty="0" sz="550" spc="95">
                <a:solidFill>
                  <a:srgbClr val="54575D"/>
                </a:solidFill>
                <a:latin typeface="Arial"/>
                <a:cs typeface="Arial"/>
              </a:rPr>
              <a:t>.</a:t>
            </a:r>
            <a:r>
              <a:rPr dirty="0" sz="550" spc="-50">
                <a:solidFill>
                  <a:srgbClr val="54575D"/>
                </a:solidFill>
                <a:latin typeface="Arial"/>
                <a:cs typeface="Arial"/>
              </a:rPr>
              <a:t> </a:t>
            </a:r>
            <a:r>
              <a:rPr dirty="0" sz="650" spc="85" b="1">
                <a:solidFill>
                  <a:srgbClr val="7E8085"/>
                </a:solidFill>
                <a:latin typeface="Times New Roman"/>
                <a:cs typeface="Times New Roman"/>
              </a:rPr>
              <a:t>git</a:t>
            </a:r>
            <a:endParaRPr sz="650">
              <a:latin typeface="Times New Roman"/>
              <a:cs typeface="Times New Roman"/>
            </a:endParaRPr>
          </a:p>
          <a:p>
            <a:pPr marL="69215">
              <a:lnSpc>
                <a:spcPct val="100000"/>
              </a:lnSpc>
              <a:spcBef>
                <a:spcPts val="145"/>
              </a:spcBef>
            </a:pPr>
            <a:r>
              <a:rPr dirty="0" sz="650" spc="100">
                <a:solidFill>
                  <a:srgbClr val="676970"/>
                </a:solidFill>
                <a:latin typeface="Times New Roman"/>
                <a:cs typeface="Times New Roman"/>
              </a:rPr>
              <a:t>git</a:t>
            </a:r>
            <a:r>
              <a:rPr dirty="0" sz="650" spc="265">
                <a:solidFill>
                  <a:srgbClr val="676970"/>
                </a:solidFill>
                <a:latin typeface="Times New Roman"/>
                <a:cs typeface="Times New Roman"/>
              </a:rPr>
              <a:t> </a:t>
            </a:r>
            <a:r>
              <a:rPr dirty="0" sz="650">
                <a:solidFill>
                  <a:srgbClr val="7E8085"/>
                </a:solidFill>
                <a:latin typeface="Times New Roman"/>
                <a:cs typeface="Times New Roman"/>
              </a:rPr>
              <a:t>pu</a:t>
            </a:r>
            <a:r>
              <a:rPr dirty="0" sz="650">
                <a:solidFill>
                  <a:srgbClr val="54575D"/>
                </a:solidFill>
                <a:latin typeface="Times New Roman"/>
                <a:cs typeface="Times New Roman"/>
              </a:rPr>
              <a:t>s</a:t>
            </a:r>
            <a:r>
              <a:rPr dirty="0" sz="650">
                <a:solidFill>
                  <a:srgbClr val="7E8085"/>
                </a:solidFill>
                <a:latin typeface="Times New Roman"/>
                <a:cs typeface="Times New Roman"/>
              </a:rPr>
              <a:t>h</a:t>
            </a:r>
            <a:r>
              <a:rPr dirty="0" sz="650" spc="295">
                <a:solidFill>
                  <a:srgbClr val="7E8085"/>
                </a:solidFill>
                <a:latin typeface="Times New Roman"/>
                <a:cs typeface="Times New Roman"/>
              </a:rPr>
              <a:t> </a:t>
            </a:r>
            <a:r>
              <a:rPr dirty="0" sz="650">
                <a:solidFill>
                  <a:srgbClr val="31333D"/>
                </a:solidFill>
                <a:latin typeface="Times New Roman"/>
                <a:cs typeface="Times New Roman"/>
              </a:rPr>
              <a:t>-</a:t>
            </a:r>
            <a:r>
              <a:rPr dirty="0" sz="650">
                <a:solidFill>
                  <a:srgbClr val="99999C"/>
                </a:solidFill>
                <a:latin typeface="Times New Roman"/>
                <a:cs typeface="Times New Roman"/>
              </a:rPr>
              <a:t>u</a:t>
            </a:r>
            <a:r>
              <a:rPr dirty="0" sz="650" spc="195">
                <a:solidFill>
                  <a:srgbClr val="99999C"/>
                </a:solidFill>
                <a:latin typeface="Times New Roman"/>
                <a:cs typeface="Times New Roman"/>
              </a:rPr>
              <a:t> </a:t>
            </a:r>
            <a:r>
              <a:rPr dirty="0" sz="650" spc="70">
                <a:solidFill>
                  <a:srgbClr val="7E8085"/>
                </a:solidFill>
                <a:latin typeface="Times New Roman"/>
                <a:cs typeface="Times New Roman"/>
              </a:rPr>
              <a:t>origin</a:t>
            </a:r>
            <a:r>
              <a:rPr dirty="0" sz="650" spc="70">
                <a:solidFill>
                  <a:srgbClr val="99999C"/>
                </a:solidFill>
                <a:latin typeface="Times New Roman"/>
                <a:cs typeface="Times New Roman"/>
              </a:rPr>
              <a:t>m</a:t>
            </a:r>
            <a:r>
              <a:rPr dirty="0" sz="650" spc="70">
                <a:solidFill>
                  <a:srgbClr val="676970"/>
                </a:solidFill>
                <a:latin typeface="Times New Roman"/>
                <a:cs typeface="Times New Roman"/>
              </a:rPr>
              <a:t>aster</a:t>
            </a:r>
            <a:endParaRPr sz="650">
              <a:latin typeface="Times New Roman"/>
              <a:cs typeface="Times New Roman"/>
            </a:endParaRPr>
          </a:p>
        </p:txBody>
      </p:sp>
      <p:sp>
        <p:nvSpPr>
          <p:cNvPr id="28" name="object 28" descr=""/>
          <p:cNvSpPr txBox="1"/>
          <p:nvPr/>
        </p:nvSpPr>
        <p:spPr>
          <a:xfrm>
            <a:off x="2701258" y="3758968"/>
            <a:ext cx="2856230" cy="1479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>
                <a:solidFill>
                  <a:srgbClr val="54575D"/>
                </a:solidFill>
                <a:latin typeface="Arial"/>
                <a:cs typeface="Arial"/>
              </a:rPr>
              <a:t>..</a:t>
            </a:r>
            <a:r>
              <a:rPr dirty="0" sz="800">
                <a:solidFill>
                  <a:srgbClr val="31333D"/>
                </a:solidFill>
                <a:latin typeface="Arial"/>
                <a:cs typeface="Arial"/>
              </a:rPr>
              <a:t>.or</a:t>
            </a:r>
            <a:r>
              <a:rPr dirty="0" sz="800" spc="90">
                <a:solidFill>
                  <a:srgbClr val="31333D"/>
                </a:solidFill>
                <a:latin typeface="Arial"/>
                <a:cs typeface="Arial"/>
              </a:rPr>
              <a:t> </a:t>
            </a:r>
            <a:r>
              <a:rPr dirty="0" sz="800" spc="55">
                <a:solidFill>
                  <a:srgbClr val="3F444B"/>
                </a:solidFill>
                <a:latin typeface="Arial"/>
                <a:cs typeface="Arial"/>
              </a:rPr>
              <a:t>push</a:t>
            </a:r>
            <a:r>
              <a:rPr dirty="0" sz="800" spc="30">
                <a:solidFill>
                  <a:srgbClr val="3F444B"/>
                </a:solidFill>
                <a:latin typeface="Arial"/>
                <a:cs typeface="Arial"/>
              </a:rPr>
              <a:t> </a:t>
            </a:r>
            <a:r>
              <a:rPr dirty="0" sz="800" spc="55">
                <a:solidFill>
                  <a:srgbClr val="3F444B"/>
                </a:solidFill>
                <a:latin typeface="Arial"/>
                <a:cs typeface="Arial"/>
              </a:rPr>
              <a:t>an </a:t>
            </a:r>
            <a:r>
              <a:rPr dirty="0" sz="800">
                <a:solidFill>
                  <a:srgbClr val="3F444B"/>
                </a:solidFill>
                <a:latin typeface="Arial"/>
                <a:cs typeface="Arial"/>
              </a:rPr>
              <a:t>ex</a:t>
            </a:r>
            <a:r>
              <a:rPr dirty="0" sz="800">
                <a:solidFill>
                  <a:srgbClr val="16161F"/>
                </a:solidFill>
                <a:latin typeface="Arial"/>
                <a:cs typeface="Arial"/>
              </a:rPr>
              <a:t>i</a:t>
            </a:r>
            <a:r>
              <a:rPr dirty="0" sz="800">
                <a:solidFill>
                  <a:srgbClr val="3F444B"/>
                </a:solidFill>
                <a:latin typeface="Arial"/>
                <a:cs typeface="Arial"/>
              </a:rPr>
              <a:t>sting</a:t>
            </a:r>
            <a:r>
              <a:rPr dirty="0" sz="800" spc="165">
                <a:solidFill>
                  <a:srgbClr val="3F444B"/>
                </a:solidFill>
                <a:latin typeface="Arial"/>
                <a:cs typeface="Arial"/>
              </a:rPr>
              <a:t> </a:t>
            </a:r>
            <a:r>
              <a:rPr dirty="0" sz="800" spc="55">
                <a:solidFill>
                  <a:srgbClr val="3F444B"/>
                </a:solidFill>
                <a:latin typeface="Arial"/>
                <a:cs typeface="Arial"/>
              </a:rPr>
              <a:t>repository</a:t>
            </a:r>
            <a:r>
              <a:rPr dirty="0" sz="800" spc="70">
                <a:solidFill>
                  <a:srgbClr val="3F444B"/>
                </a:solidFill>
                <a:latin typeface="Arial"/>
                <a:cs typeface="Arial"/>
              </a:rPr>
              <a:t> </a:t>
            </a:r>
            <a:r>
              <a:rPr dirty="0" sz="800" spc="90">
                <a:solidFill>
                  <a:srgbClr val="3F444B"/>
                </a:solidFill>
                <a:latin typeface="Arial"/>
                <a:cs typeface="Arial"/>
              </a:rPr>
              <a:t>from</a:t>
            </a:r>
            <a:r>
              <a:rPr dirty="0" sz="800" spc="60">
                <a:solidFill>
                  <a:srgbClr val="3F444B"/>
                </a:solidFill>
                <a:latin typeface="Arial"/>
                <a:cs typeface="Arial"/>
              </a:rPr>
              <a:t> </a:t>
            </a:r>
            <a:r>
              <a:rPr dirty="0" sz="800" spc="80">
                <a:solidFill>
                  <a:srgbClr val="31333D"/>
                </a:solidFill>
                <a:latin typeface="Arial"/>
                <a:cs typeface="Arial"/>
              </a:rPr>
              <a:t>the</a:t>
            </a:r>
            <a:r>
              <a:rPr dirty="0" sz="800" spc="-30">
                <a:solidFill>
                  <a:srgbClr val="31333D"/>
                </a:solidFill>
                <a:latin typeface="Arial"/>
                <a:cs typeface="Arial"/>
              </a:rPr>
              <a:t> </a:t>
            </a:r>
            <a:r>
              <a:rPr dirty="0" sz="800" spc="60">
                <a:solidFill>
                  <a:srgbClr val="3F444B"/>
                </a:solidFill>
                <a:latin typeface="Arial"/>
                <a:cs typeface="Arial"/>
              </a:rPr>
              <a:t>command</a:t>
            </a:r>
            <a:r>
              <a:rPr dirty="0" sz="800" spc="120">
                <a:solidFill>
                  <a:srgbClr val="3F444B"/>
                </a:solidFill>
                <a:latin typeface="Arial"/>
                <a:cs typeface="Arial"/>
              </a:rPr>
              <a:t> </a:t>
            </a:r>
            <a:r>
              <a:rPr dirty="0" sz="800" spc="30">
                <a:solidFill>
                  <a:srgbClr val="31333D"/>
                </a:solidFill>
                <a:latin typeface="Arial"/>
                <a:cs typeface="Arial"/>
              </a:rPr>
              <a:t>line</a:t>
            </a:r>
            <a:endParaRPr sz="800">
              <a:latin typeface="Arial"/>
              <a:cs typeface="Arial"/>
            </a:endParaRPr>
          </a:p>
        </p:txBody>
      </p:sp>
      <p:sp>
        <p:nvSpPr>
          <p:cNvPr id="29" name="object 29" descr=""/>
          <p:cNvSpPr txBox="1"/>
          <p:nvPr/>
        </p:nvSpPr>
        <p:spPr>
          <a:xfrm>
            <a:off x="2634364" y="3762073"/>
            <a:ext cx="3281679" cy="3924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205104" algn="l"/>
              </a:tabLst>
            </a:pPr>
            <a:r>
              <a:rPr dirty="0" u="heavy" sz="2400" spc="-409" b="1">
                <a:solidFill>
                  <a:srgbClr val="36669E"/>
                </a:solidFill>
                <a:uFill>
                  <a:solidFill>
                    <a:srgbClr val="36669E"/>
                  </a:solidFill>
                </a:uFill>
                <a:latin typeface="Times New Roman"/>
                <a:cs typeface="Times New Roman"/>
              </a:rPr>
              <a:t>f</a:t>
            </a:r>
            <a:r>
              <a:rPr dirty="0" sz="2400" b="1">
                <a:solidFill>
                  <a:srgbClr val="36669E"/>
                </a:solidFill>
                <a:latin typeface="Times New Roman"/>
                <a:cs typeface="Times New Roman"/>
              </a:rPr>
              <a:t>	</a:t>
            </a:r>
            <a:r>
              <a:rPr dirty="0" u="heavy" sz="2200" spc="-310">
                <a:solidFill>
                  <a:srgbClr val="2F89F0"/>
                </a:solidFill>
                <a:uFill>
                  <a:solidFill>
                    <a:srgbClr val="2F89F0"/>
                  </a:solidFill>
                </a:uFill>
                <a:latin typeface="Arial"/>
                <a:cs typeface="Arial"/>
              </a:rPr>
              <a:t>◄</a:t>
            </a:r>
            <a:r>
              <a:rPr dirty="0" u="heavy" sz="1200" spc="-310" b="1">
                <a:solidFill>
                  <a:srgbClr val="2F89F0"/>
                </a:solidFill>
                <a:uFill>
                  <a:solidFill>
                    <a:srgbClr val="2F89F0"/>
                  </a:solidFill>
                </a:uFill>
                <a:latin typeface="Arial"/>
                <a:cs typeface="Arial"/>
              </a:rPr>
              <a:t>4i4</a:t>
            </a:r>
            <a:r>
              <a:rPr dirty="0" u="heavy" sz="1200" spc="-310" b="1">
                <a:solidFill>
                  <a:srgbClr val="3B87CF"/>
                </a:solidFill>
                <a:uFill>
                  <a:solidFill>
                    <a:srgbClr val="2F89F0"/>
                  </a:solidFill>
                </a:uFill>
                <a:latin typeface="Arial"/>
                <a:cs typeface="Arial"/>
              </a:rPr>
              <a:t>·</a:t>
            </a:r>
            <a:r>
              <a:rPr dirty="0" u="heavy" sz="1200" spc="-310" b="1">
                <a:solidFill>
                  <a:srgbClr val="2F89F0"/>
                </a:solidFill>
                <a:uFill>
                  <a:solidFill>
                    <a:srgbClr val="2F89F0"/>
                  </a:solidFill>
                </a:uFill>
                <a:latin typeface="Arial"/>
                <a:cs typeface="Arial"/>
              </a:rPr>
              <a:t>•M&amp;-</a:t>
            </a:r>
            <a:r>
              <a:rPr dirty="0" u="heavy" sz="1200" spc="-190" b="1">
                <a:solidFill>
                  <a:srgbClr val="2872BD"/>
                </a:solidFill>
                <a:uFill>
                  <a:solidFill>
                    <a:srgbClr val="2F89F0"/>
                  </a:solidFill>
                </a:uFill>
                <a:latin typeface="Arial"/>
                <a:cs typeface="Arial"/>
              </a:rPr>
              <a:t>·</a:t>
            </a:r>
            <a:r>
              <a:rPr dirty="0" u="heavy" sz="1200" spc="-190" b="1">
                <a:solidFill>
                  <a:srgbClr val="2F89F0"/>
                </a:solidFill>
                <a:uFill>
                  <a:solidFill>
                    <a:srgbClr val="2F89F0"/>
                  </a:solidFill>
                </a:uFill>
                <a:latin typeface="Arial"/>
                <a:cs typeface="Arial"/>
              </a:rPr>
              <a:t>14i4i,Mh•&amp;wtm®</a:t>
            </a:r>
            <a:r>
              <a:rPr dirty="0" u="heavy" sz="1200" spc="-190" b="1">
                <a:solidFill>
                  <a:srgbClr val="3B87CF"/>
                </a:solidFill>
                <a:uFill>
                  <a:solidFill>
                    <a:srgbClr val="2F89F0"/>
                  </a:solidFill>
                </a:uFill>
                <a:latin typeface="Arial"/>
                <a:cs typeface="Arial"/>
              </a:rPr>
              <a:t>•</a:t>
            </a:r>
            <a:r>
              <a:rPr dirty="0" u="heavy" sz="1200" spc="-190" b="1">
                <a:solidFill>
                  <a:srgbClr val="2F89F0"/>
                </a:solidFill>
                <a:uFill>
                  <a:solidFill>
                    <a:srgbClr val="2F89F0"/>
                  </a:solidFill>
                </a:uFill>
                <a:latin typeface="Arial"/>
                <a:cs typeface="Arial"/>
              </a:rPr>
              <a:t>&amp;+1:</a:t>
            </a:r>
            <a:r>
              <a:rPr dirty="0" u="heavy" sz="1200" spc="-190" b="1">
                <a:solidFill>
                  <a:srgbClr val="4D9AEF"/>
                </a:solidFill>
                <a:uFill>
                  <a:solidFill>
                    <a:srgbClr val="2F89F0"/>
                  </a:solidFill>
                </a:uFill>
                <a:latin typeface="Arial"/>
                <a:cs typeface="Arial"/>
              </a:rPr>
              <a:t>:</a:t>
            </a:r>
            <a:r>
              <a:rPr dirty="0" u="heavy" sz="1200" spc="-190" b="1">
                <a:solidFill>
                  <a:srgbClr val="2F89F0"/>
                </a:solidFill>
                <a:uFill>
                  <a:solidFill>
                    <a:srgbClr val="2F89F0"/>
                  </a:solidFill>
                </a:uFill>
                <a:latin typeface="Arial"/>
                <a:cs typeface="Arial"/>
              </a:rPr>
              <a:t>•@mm;;;m;;w</a:t>
            </a:r>
            <a:r>
              <a:rPr dirty="0" u="heavy" sz="1200" spc="-190" b="1">
                <a:solidFill>
                  <a:srgbClr val="3B87CF"/>
                </a:solidFill>
                <a:uFill>
                  <a:solidFill>
                    <a:srgbClr val="2F89F0"/>
                  </a:solidFill>
                </a:uFill>
                <a:latin typeface="Arial"/>
                <a:cs typeface="Arial"/>
              </a:rPr>
              <a:t>,</a:t>
            </a:r>
            <a:r>
              <a:rPr dirty="0" u="heavy" sz="1200" spc="-190" b="1">
                <a:solidFill>
                  <a:srgbClr val="2F89F0"/>
                </a:solidFill>
                <a:uFill>
                  <a:solidFill>
                    <a:srgbClr val="2F89F0"/>
                  </a:solidFill>
                </a:uFill>
                <a:latin typeface="Arial"/>
                <a:cs typeface="Arial"/>
              </a:rPr>
              <a:t>na+m1</a:t>
            </a:r>
            <a:r>
              <a:rPr dirty="0" u="heavy" sz="1200" spc="-190" b="1">
                <a:solidFill>
                  <a:srgbClr val="3B87CF"/>
                </a:solidFill>
                <a:uFill>
                  <a:solidFill>
                    <a:srgbClr val="2F89F0"/>
                  </a:solidFill>
                </a:uFill>
                <a:latin typeface="Arial"/>
                <a:cs typeface="Arial"/>
              </a:rPr>
              <a:t>,</a:t>
            </a:r>
            <a:r>
              <a:rPr dirty="0" u="heavy" sz="1200" spc="-190" b="1">
                <a:solidFill>
                  <a:srgbClr val="2F89F0"/>
                </a:solidFill>
                <a:uFill>
                  <a:solidFill>
                    <a:srgbClr val="2F89F0"/>
                  </a:solidFill>
                </a:uFill>
                <a:latin typeface="Arial"/>
                <a:cs typeface="Arial"/>
              </a:rPr>
              <a:t>1aw</a:t>
            </a:r>
            <a:endParaRPr sz="1200">
              <a:latin typeface="Arial"/>
              <a:cs typeface="Arial"/>
            </a:endParaRPr>
          </a:p>
        </p:txBody>
      </p:sp>
      <p:sp>
        <p:nvSpPr>
          <p:cNvPr id="30" name="object 30" descr=""/>
          <p:cNvSpPr txBox="1"/>
          <p:nvPr/>
        </p:nvSpPr>
        <p:spPr>
          <a:xfrm>
            <a:off x="6016444" y="1369045"/>
            <a:ext cx="827405" cy="1250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22909" algn="l"/>
              </a:tabLst>
            </a:pPr>
            <a:r>
              <a:rPr dirty="0" sz="550" spc="-10">
                <a:solidFill>
                  <a:srgbClr val="99999C"/>
                </a:solidFill>
                <a:latin typeface="Arial"/>
                <a:cs typeface="Arial"/>
              </a:rPr>
              <a:t>Securi</a:t>
            </a:r>
            <a:r>
              <a:rPr dirty="0" sz="550" spc="-10">
                <a:solidFill>
                  <a:srgbClr val="7E8085"/>
                </a:solidFill>
                <a:latin typeface="Arial"/>
                <a:cs typeface="Arial"/>
              </a:rPr>
              <a:t>t</a:t>
            </a:r>
            <a:r>
              <a:rPr dirty="0" sz="550" spc="-10">
                <a:solidFill>
                  <a:srgbClr val="99999C"/>
                </a:solidFill>
                <a:latin typeface="Arial"/>
                <a:cs typeface="Arial"/>
              </a:rPr>
              <a:t>y</a:t>
            </a:r>
            <a:r>
              <a:rPr dirty="0" sz="550">
                <a:solidFill>
                  <a:srgbClr val="99999C"/>
                </a:solidFill>
                <a:latin typeface="Arial"/>
                <a:cs typeface="Arial"/>
              </a:rPr>
              <a:t>	</a:t>
            </a:r>
            <a:r>
              <a:rPr dirty="0" sz="650" spc="-10">
                <a:solidFill>
                  <a:srgbClr val="BFBFBC"/>
                </a:solidFill>
                <a:latin typeface="Arial"/>
                <a:cs typeface="Arial"/>
              </a:rPr>
              <a:t>hl!.</a:t>
            </a:r>
            <a:r>
              <a:rPr dirty="0" sz="550" spc="-10">
                <a:solidFill>
                  <a:srgbClr val="AAAAAE"/>
                </a:solidFill>
                <a:latin typeface="Arial"/>
                <a:cs typeface="Arial"/>
              </a:rPr>
              <a:t>Insights</a:t>
            </a:r>
            <a:endParaRPr sz="550">
              <a:latin typeface="Arial"/>
              <a:cs typeface="Arial"/>
            </a:endParaRPr>
          </a:p>
        </p:txBody>
      </p:sp>
      <p:sp>
        <p:nvSpPr>
          <p:cNvPr id="31" name="object 31" descr=""/>
          <p:cNvSpPr txBox="1"/>
          <p:nvPr/>
        </p:nvSpPr>
        <p:spPr>
          <a:xfrm>
            <a:off x="6992264" y="1119075"/>
            <a:ext cx="455295" cy="3752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980"/>
              </a:lnSpc>
            </a:pPr>
            <a:r>
              <a:rPr dirty="0" sz="1650" spc="85">
                <a:solidFill>
                  <a:srgbClr val="31333D"/>
                </a:solidFill>
                <a:latin typeface="Arial"/>
                <a:cs typeface="Arial"/>
              </a:rPr>
              <a:t>*</a:t>
            </a:r>
            <a:r>
              <a:rPr dirty="0" sz="1650" spc="60">
                <a:solidFill>
                  <a:srgbClr val="31333D"/>
                </a:solidFill>
                <a:latin typeface="Arial"/>
                <a:cs typeface="Arial"/>
              </a:rPr>
              <a:t> </a:t>
            </a:r>
            <a:r>
              <a:rPr dirty="0" sz="550">
                <a:solidFill>
                  <a:srgbClr val="7E8085"/>
                </a:solidFill>
                <a:latin typeface="Times New Roman"/>
                <a:cs typeface="Times New Roman"/>
              </a:rPr>
              <a:t>Sta</a:t>
            </a:r>
            <a:r>
              <a:rPr dirty="0" sz="550">
                <a:solidFill>
                  <a:srgbClr val="54575D"/>
                </a:solidFill>
                <a:latin typeface="Times New Roman"/>
                <a:cs typeface="Times New Roman"/>
              </a:rPr>
              <a:t>r</a:t>
            </a:r>
            <a:r>
              <a:rPr dirty="0" sz="550" spc="335">
                <a:solidFill>
                  <a:srgbClr val="54575D"/>
                </a:solidFill>
                <a:latin typeface="Times New Roman"/>
                <a:cs typeface="Times New Roman"/>
              </a:rPr>
              <a:t>  </a:t>
            </a:r>
            <a:r>
              <a:rPr dirty="0" sz="550" spc="-50">
                <a:solidFill>
                  <a:srgbClr val="7E8085"/>
                </a:solidFill>
                <a:latin typeface="Times New Roman"/>
                <a:cs typeface="Times New Roman"/>
              </a:rPr>
              <a:t>0</a:t>
            </a:r>
            <a:endParaRPr sz="550">
              <a:latin typeface="Times New Roman"/>
              <a:cs typeface="Times New Roman"/>
            </a:endParaRPr>
          </a:p>
          <a:p>
            <a:pPr marL="72390">
              <a:lnSpc>
                <a:spcPct val="100000"/>
              </a:lnSpc>
              <a:spcBef>
                <a:spcPts val="1085"/>
              </a:spcBef>
            </a:pPr>
            <a:r>
              <a:rPr dirty="0" sz="650" spc="-10">
                <a:solidFill>
                  <a:srgbClr val="99999C"/>
                </a:solidFill>
                <a:latin typeface="Times New Roman"/>
                <a:cs typeface="Times New Roman"/>
              </a:rPr>
              <a:t>Settings</a:t>
            </a:r>
            <a:endParaRPr sz="650">
              <a:latin typeface="Times New Roman"/>
              <a:cs typeface="Times New Roman"/>
            </a:endParaRPr>
          </a:p>
        </p:txBody>
      </p:sp>
      <p:sp>
        <p:nvSpPr>
          <p:cNvPr id="32" name="object 32" descr=""/>
          <p:cNvSpPr txBox="1"/>
          <p:nvPr/>
        </p:nvSpPr>
        <p:spPr>
          <a:xfrm>
            <a:off x="2934055" y="4068713"/>
            <a:ext cx="923925" cy="1250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50">
                <a:solidFill>
                  <a:srgbClr val="7E8085"/>
                </a:solidFill>
                <a:latin typeface="Times New Roman"/>
                <a:cs typeface="Times New Roman"/>
              </a:rPr>
              <a:t>p</a:t>
            </a:r>
            <a:r>
              <a:rPr dirty="0" sz="650">
                <a:solidFill>
                  <a:srgbClr val="99999C"/>
                </a:solidFill>
                <a:latin typeface="Times New Roman"/>
                <a:cs typeface="Times New Roman"/>
              </a:rPr>
              <a:t>u</a:t>
            </a:r>
            <a:r>
              <a:rPr dirty="0" sz="650">
                <a:solidFill>
                  <a:srgbClr val="7E8085"/>
                </a:solidFill>
                <a:latin typeface="Times New Roman"/>
                <a:cs typeface="Times New Roman"/>
              </a:rPr>
              <a:t>sh</a:t>
            </a:r>
            <a:r>
              <a:rPr dirty="0" sz="650" spc="290">
                <a:solidFill>
                  <a:srgbClr val="7E8085"/>
                </a:solidFill>
                <a:latin typeface="Times New Roman"/>
                <a:cs typeface="Times New Roman"/>
              </a:rPr>
              <a:t> </a:t>
            </a:r>
            <a:r>
              <a:rPr dirty="0" sz="650">
                <a:solidFill>
                  <a:srgbClr val="54575D"/>
                </a:solidFill>
                <a:latin typeface="Times New Roman"/>
                <a:cs typeface="Times New Roman"/>
              </a:rPr>
              <a:t>-</a:t>
            </a:r>
            <a:r>
              <a:rPr dirty="0" sz="650">
                <a:solidFill>
                  <a:srgbClr val="99999C"/>
                </a:solidFill>
                <a:latin typeface="Times New Roman"/>
                <a:cs typeface="Times New Roman"/>
              </a:rPr>
              <a:t>u</a:t>
            </a:r>
            <a:r>
              <a:rPr dirty="0" sz="650" spc="200">
                <a:solidFill>
                  <a:srgbClr val="99999C"/>
                </a:solidFill>
                <a:latin typeface="Times New Roman"/>
                <a:cs typeface="Times New Roman"/>
              </a:rPr>
              <a:t> </a:t>
            </a:r>
            <a:r>
              <a:rPr dirty="0" sz="650" spc="85">
                <a:solidFill>
                  <a:srgbClr val="7E8085"/>
                </a:solidFill>
                <a:latin typeface="Times New Roman"/>
                <a:cs typeface="Times New Roman"/>
              </a:rPr>
              <a:t>origin</a:t>
            </a:r>
            <a:r>
              <a:rPr dirty="0" sz="650" spc="200">
                <a:solidFill>
                  <a:srgbClr val="7E8085"/>
                </a:solidFill>
                <a:latin typeface="Times New Roman"/>
                <a:cs typeface="Times New Roman"/>
              </a:rPr>
              <a:t> </a:t>
            </a:r>
            <a:r>
              <a:rPr dirty="0" sz="650" spc="-10">
                <a:solidFill>
                  <a:srgbClr val="7E8085"/>
                </a:solidFill>
                <a:latin typeface="Times New Roman"/>
                <a:cs typeface="Times New Roman"/>
              </a:rPr>
              <a:t>master</a:t>
            </a:r>
            <a:endParaRPr sz="650">
              <a:latin typeface="Times New Roman"/>
              <a:cs typeface="Times New Roman"/>
            </a:endParaRPr>
          </a:p>
        </p:txBody>
      </p:sp>
      <p:sp>
        <p:nvSpPr>
          <p:cNvPr id="33" name="object 33" descr=""/>
          <p:cNvSpPr txBox="1"/>
          <p:nvPr/>
        </p:nvSpPr>
        <p:spPr>
          <a:xfrm>
            <a:off x="2699153" y="4471744"/>
            <a:ext cx="3013710" cy="495300"/>
          </a:xfrm>
          <a:prstGeom prst="rect">
            <a:avLst/>
          </a:prstGeom>
        </p:spPr>
        <p:txBody>
          <a:bodyPr wrap="square" lIns="0" tIns="60325" rIns="0" bIns="0" rtlCol="0" vert="horz">
            <a:spAutoFit/>
          </a:bodyPr>
          <a:lstStyle/>
          <a:p>
            <a:pPr marL="14604">
              <a:lnSpc>
                <a:spcPct val="100000"/>
              </a:lnSpc>
              <a:spcBef>
                <a:spcPts val="475"/>
              </a:spcBef>
            </a:pPr>
            <a:r>
              <a:rPr dirty="0" sz="800">
                <a:solidFill>
                  <a:srgbClr val="3F444B"/>
                </a:solidFill>
                <a:latin typeface="Arial"/>
                <a:cs typeface="Arial"/>
              </a:rPr>
              <a:t>...</a:t>
            </a:r>
            <a:r>
              <a:rPr dirty="0" sz="800">
                <a:solidFill>
                  <a:srgbClr val="31333D"/>
                </a:solidFill>
                <a:latin typeface="Arial"/>
                <a:cs typeface="Arial"/>
              </a:rPr>
              <a:t>or</a:t>
            </a:r>
            <a:r>
              <a:rPr dirty="0" sz="800" spc="75">
                <a:solidFill>
                  <a:srgbClr val="31333D"/>
                </a:solidFill>
                <a:latin typeface="Arial"/>
                <a:cs typeface="Arial"/>
              </a:rPr>
              <a:t> </a:t>
            </a:r>
            <a:r>
              <a:rPr dirty="0" sz="800" spc="80">
                <a:solidFill>
                  <a:srgbClr val="31333D"/>
                </a:solidFill>
                <a:latin typeface="Arial"/>
                <a:cs typeface="Arial"/>
              </a:rPr>
              <a:t>import</a:t>
            </a:r>
            <a:r>
              <a:rPr dirty="0" sz="800" spc="35">
                <a:solidFill>
                  <a:srgbClr val="31333D"/>
                </a:solidFill>
                <a:latin typeface="Arial"/>
                <a:cs typeface="Arial"/>
              </a:rPr>
              <a:t> </a:t>
            </a:r>
            <a:r>
              <a:rPr dirty="0" sz="800" spc="65">
                <a:solidFill>
                  <a:srgbClr val="3F444B"/>
                </a:solidFill>
                <a:latin typeface="Arial"/>
                <a:cs typeface="Arial"/>
              </a:rPr>
              <a:t>code</a:t>
            </a:r>
            <a:r>
              <a:rPr dirty="0" sz="800" spc="-15">
                <a:solidFill>
                  <a:srgbClr val="3F444B"/>
                </a:solidFill>
                <a:latin typeface="Arial"/>
                <a:cs typeface="Arial"/>
              </a:rPr>
              <a:t> </a:t>
            </a:r>
            <a:r>
              <a:rPr dirty="0" sz="800" spc="90">
                <a:solidFill>
                  <a:srgbClr val="3F444B"/>
                </a:solidFill>
                <a:latin typeface="Arial"/>
                <a:cs typeface="Arial"/>
              </a:rPr>
              <a:t>from</a:t>
            </a:r>
            <a:r>
              <a:rPr dirty="0" sz="800" spc="30">
                <a:solidFill>
                  <a:srgbClr val="3F444B"/>
                </a:solidFill>
                <a:latin typeface="Arial"/>
                <a:cs typeface="Arial"/>
              </a:rPr>
              <a:t> </a:t>
            </a:r>
            <a:r>
              <a:rPr dirty="0" sz="800" spc="50">
                <a:solidFill>
                  <a:srgbClr val="3F444B"/>
                </a:solidFill>
                <a:latin typeface="Arial"/>
                <a:cs typeface="Arial"/>
              </a:rPr>
              <a:t>another </a:t>
            </a:r>
            <a:r>
              <a:rPr dirty="0" sz="800" spc="45">
                <a:solidFill>
                  <a:srgbClr val="3F444B"/>
                </a:solidFill>
                <a:latin typeface="Arial"/>
                <a:cs typeface="Arial"/>
              </a:rPr>
              <a:t>repository</a:t>
            </a:r>
            <a:endParaRPr sz="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54"/>
              </a:spcBef>
            </a:pPr>
            <a:r>
              <a:rPr dirty="0" sz="550">
                <a:solidFill>
                  <a:srgbClr val="99999C"/>
                </a:solidFill>
                <a:latin typeface="Arial"/>
                <a:cs typeface="Arial"/>
              </a:rPr>
              <a:t>Y</a:t>
            </a:r>
            <a:r>
              <a:rPr dirty="0" sz="550">
                <a:solidFill>
                  <a:srgbClr val="7E8085"/>
                </a:solidFill>
                <a:latin typeface="Arial"/>
                <a:cs typeface="Arial"/>
              </a:rPr>
              <a:t>ou</a:t>
            </a:r>
            <a:r>
              <a:rPr dirty="0" sz="550" spc="140">
                <a:solidFill>
                  <a:srgbClr val="7E8085"/>
                </a:solidFill>
                <a:latin typeface="Arial"/>
                <a:cs typeface="Arial"/>
              </a:rPr>
              <a:t> </a:t>
            </a:r>
            <a:r>
              <a:rPr dirty="0" sz="550">
                <a:solidFill>
                  <a:srgbClr val="7E8085"/>
                </a:solidFill>
                <a:latin typeface="Arial"/>
                <a:cs typeface="Arial"/>
              </a:rPr>
              <a:t>can</a:t>
            </a:r>
            <a:r>
              <a:rPr dirty="0" sz="550" spc="254">
                <a:solidFill>
                  <a:srgbClr val="7E8085"/>
                </a:solidFill>
                <a:latin typeface="Arial"/>
                <a:cs typeface="Arial"/>
              </a:rPr>
              <a:t> </a:t>
            </a:r>
            <a:r>
              <a:rPr dirty="0" sz="550">
                <a:solidFill>
                  <a:srgbClr val="7E8085"/>
                </a:solidFill>
                <a:latin typeface="Arial"/>
                <a:cs typeface="Arial"/>
              </a:rPr>
              <a:t>init</a:t>
            </a:r>
            <a:r>
              <a:rPr dirty="0" sz="550">
                <a:solidFill>
                  <a:srgbClr val="99999C"/>
                </a:solidFill>
                <a:latin typeface="Arial"/>
                <a:cs typeface="Arial"/>
              </a:rPr>
              <a:t>i</a:t>
            </a:r>
            <a:r>
              <a:rPr dirty="0" sz="550">
                <a:solidFill>
                  <a:srgbClr val="7E8085"/>
                </a:solidFill>
                <a:latin typeface="Arial"/>
                <a:cs typeface="Arial"/>
              </a:rPr>
              <a:t>alize</a:t>
            </a:r>
            <a:r>
              <a:rPr dirty="0" sz="550" spc="165">
                <a:solidFill>
                  <a:srgbClr val="7E8085"/>
                </a:solidFill>
                <a:latin typeface="Arial"/>
                <a:cs typeface="Arial"/>
              </a:rPr>
              <a:t> </a:t>
            </a:r>
            <a:r>
              <a:rPr dirty="0" sz="550">
                <a:solidFill>
                  <a:srgbClr val="7E8085"/>
                </a:solidFill>
                <a:latin typeface="Arial"/>
                <a:cs typeface="Arial"/>
              </a:rPr>
              <a:t>this </a:t>
            </a:r>
            <a:r>
              <a:rPr dirty="0" sz="550">
                <a:solidFill>
                  <a:srgbClr val="99999C"/>
                </a:solidFill>
                <a:latin typeface="Arial"/>
                <a:cs typeface="Arial"/>
              </a:rPr>
              <a:t>r</a:t>
            </a:r>
            <a:r>
              <a:rPr dirty="0" sz="550">
                <a:solidFill>
                  <a:srgbClr val="7E8085"/>
                </a:solidFill>
                <a:latin typeface="Arial"/>
                <a:cs typeface="Arial"/>
              </a:rPr>
              <a:t>epos</a:t>
            </a:r>
            <a:r>
              <a:rPr dirty="0" sz="550">
                <a:solidFill>
                  <a:srgbClr val="99999C"/>
                </a:solidFill>
                <a:latin typeface="Arial"/>
                <a:cs typeface="Arial"/>
              </a:rPr>
              <a:t>i</a:t>
            </a:r>
            <a:r>
              <a:rPr dirty="0" sz="550">
                <a:solidFill>
                  <a:srgbClr val="7E8085"/>
                </a:solidFill>
                <a:latin typeface="Arial"/>
                <a:cs typeface="Arial"/>
              </a:rPr>
              <a:t>to</a:t>
            </a:r>
            <a:r>
              <a:rPr dirty="0" sz="550">
                <a:solidFill>
                  <a:srgbClr val="99999C"/>
                </a:solidFill>
                <a:latin typeface="Arial"/>
                <a:cs typeface="Arial"/>
              </a:rPr>
              <a:t>ry</a:t>
            </a:r>
            <a:r>
              <a:rPr dirty="0" sz="550" spc="150">
                <a:solidFill>
                  <a:srgbClr val="99999C"/>
                </a:solidFill>
                <a:latin typeface="Arial"/>
                <a:cs typeface="Arial"/>
              </a:rPr>
              <a:t> </a:t>
            </a:r>
            <a:r>
              <a:rPr dirty="0" sz="550">
                <a:solidFill>
                  <a:srgbClr val="7E8085"/>
                </a:solidFill>
                <a:latin typeface="Arial"/>
                <a:cs typeface="Arial"/>
              </a:rPr>
              <a:t>w</a:t>
            </a:r>
            <a:r>
              <a:rPr dirty="0" sz="550">
                <a:solidFill>
                  <a:srgbClr val="99999C"/>
                </a:solidFill>
                <a:latin typeface="Arial"/>
                <a:cs typeface="Arial"/>
              </a:rPr>
              <a:t>i</a:t>
            </a:r>
            <a:r>
              <a:rPr dirty="0" sz="550">
                <a:solidFill>
                  <a:srgbClr val="7E8085"/>
                </a:solidFill>
                <a:latin typeface="Arial"/>
                <a:cs typeface="Arial"/>
              </a:rPr>
              <a:t>t</a:t>
            </a:r>
            <a:r>
              <a:rPr dirty="0" sz="550">
                <a:solidFill>
                  <a:srgbClr val="99999C"/>
                </a:solidFill>
                <a:latin typeface="Arial"/>
                <a:cs typeface="Arial"/>
              </a:rPr>
              <a:t>h</a:t>
            </a:r>
            <a:r>
              <a:rPr dirty="0" sz="550" spc="220">
                <a:solidFill>
                  <a:srgbClr val="99999C"/>
                </a:solidFill>
                <a:latin typeface="Arial"/>
                <a:cs typeface="Arial"/>
              </a:rPr>
              <a:t> </a:t>
            </a:r>
            <a:r>
              <a:rPr dirty="0" sz="550">
                <a:solidFill>
                  <a:srgbClr val="7E8085"/>
                </a:solidFill>
                <a:latin typeface="Arial"/>
                <a:cs typeface="Arial"/>
              </a:rPr>
              <a:t>code</a:t>
            </a:r>
            <a:r>
              <a:rPr dirty="0" sz="550" spc="50">
                <a:solidFill>
                  <a:srgbClr val="7E8085"/>
                </a:solidFill>
                <a:latin typeface="Arial"/>
                <a:cs typeface="Arial"/>
              </a:rPr>
              <a:t> </a:t>
            </a:r>
            <a:r>
              <a:rPr dirty="0" sz="550" spc="60">
                <a:solidFill>
                  <a:srgbClr val="7E8085"/>
                </a:solidFill>
                <a:latin typeface="Arial"/>
                <a:cs typeface="Arial"/>
              </a:rPr>
              <a:t>from</a:t>
            </a:r>
            <a:r>
              <a:rPr dirty="0" sz="550" spc="10">
                <a:solidFill>
                  <a:srgbClr val="7E8085"/>
                </a:solidFill>
                <a:latin typeface="Arial"/>
                <a:cs typeface="Arial"/>
              </a:rPr>
              <a:t> </a:t>
            </a:r>
            <a:r>
              <a:rPr dirty="0" sz="550" spc="65">
                <a:solidFill>
                  <a:srgbClr val="7E8085"/>
                </a:solidFill>
                <a:latin typeface="Arial"/>
                <a:cs typeface="Arial"/>
              </a:rPr>
              <a:t>a</a:t>
            </a:r>
            <a:r>
              <a:rPr dirty="0" sz="550" spc="35">
                <a:solidFill>
                  <a:srgbClr val="7E8085"/>
                </a:solidFill>
                <a:latin typeface="Arial"/>
                <a:cs typeface="Arial"/>
              </a:rPr>
              <a:t> </a:t>
            </a:r>
            <a:r>
              <a:rPr dirty="0" sz="550">
                <a:solidFill>
                  <a:srgbClr val="7E8085"/>
                </a:solidFill>
                <a:latin typeface="Arial"/>
                <a:cs typeface="Arial"/>
              </a:rPr>
              <a:t>Sub</a:t>
            </a:r>
            <a:r>
              <a:rPr dirty="0" sz="550">
                <a:solidFill>
                  <a:srgbClr val="99999C"/>
                </a:solidFill>
                <a:latin typeface="Arial"/>
                <a:cs typeface="Arial"/>
              </a:rPr>
              <a:t>v</a:t>
            </a:r>
            <a:r>
              <a:rPr dirty="0" sz="550">
                <a:solidFill>
                  <a:srgbClr val="7E8085"/>
                </a:solidFill>
                <a:latin typeface="Arial"/>
                <a:cs typeface="Arial"/>
              </a:rPr>
              <a:t>ersion,</a:t>
            </a:r>
            <a:r>
              <a:rPr dirty="0" sz="550" spc="155">
                <a:solidFill>
                  <a:srgbClr val="7E8085"/>
                </a:solidFill>
                <a:latin typeface="Arial"/>
                <a:cs typeface="Arial"/>
              </a:rPr>
              <a:t> </a:t>
            </a:r>
            <a:r>
              <a:rPr dirty="0" sz="550">
                <a:solidFill>
                  <a:srgbClr val="7E8085"/>
                </a:solidFill>
                <a:latin typeface="Arial"/>
                <a:cs typeface="Arial"/>
              </a:rPr>
              <a:t>Mercur</a:t>
            </a:r>
            <a:r>
              <a:rPr dirty="0" sz="550">
                <a:solidFill>
                  <a:srgbClr val="AAAAAE"/>
                </a:solidFill>
                <a:latin typeface="Arial"/>
                <a:cs typeface="Arial"/>
              </a:rPr>
              <a:t>i</a:t>
            </a:r>
            <a:r>
              <a:rPr dirty="0" sz="550">
                <a:solidFill>
                  <a:srgbClr val="7E8085"/>
                </a:solidFill>
                <a:latin typeface="Arial"/>
                <a:cs typeface="Arial"/>
              </a:rPr>
              <a:t>al,</a:t>
            </a:r>
            <a:r>
              <a:rPr dirty="0" sz="550" spc="180">
                <a:solidFill>
                  <a:srgbClr val="7E8085"/>
                </a:solidFill>
                <a:latin typeface="Arial"/>
                <a:cs typeface="Arial"/>
              </a:rPr>
              <a:t> </a:t>
            </a:r>
            <a:r>
              <a:rPr dirty="0" sz="550">
                <a:solidFill>
                  <a:srgbClr val="7E8085"/>
                </a:solidFill>
                <a:latin typeface="Arial"/>
                <a:cs typeface="Arial"/>
              </a:rPr>
              <a:t>or</a:t>
            </a:r>
            <a:r>
              <a:rPr dirty="0" sz="550" spc="225">
                <a:solidFill>
                  <a:srgbClr val="7E8085"/>
                </a:solidFill>
                <a:latin typeface="Arial"/>
                <a:cs typeface="Arial"/>
              </a:rPr>
              <a:t> </a:t>
            </a:r>
            <a:r>
              <a:rPr dirty="0" sz="550" spc="-30">
                <a:solidFill>
                  <a:srgbClr val="7E8085"/>
                </a:solidFill>
                <a:latin typeface="Arial"/>
                <a:cs typeface="Arial"/>
              </a:rPr>
              <a:t>TFS</a:t>
            </a:r>
            <a:r>
              <a:rPr dirty="0" sz="550" spc="10">
                <a:solidFill>
                  <a:srgbClr val="7E8085"/>
                </a:solidFill>
                <a:latin typeface="Arial"/>
                <a:cs typeface="Arial"/>
              </a:rPr>
              <a:t> </a:t>
            </a:r>
            <a:r>
              <a:rPr dirty="0" sz="550" spc="-10">
                <a:solidFill>
                  <a:srgbClr val="7E8085"/>
                </a:solidFill>
                <a:latin typeface="Arial"/>
                <a:cs typeface="Arial"/>
              </a:rPr>
              <a:t>p</a:t>
            </a:r>
            <a:r>
              <a:rPr dirty="0" sz="550" spc="-10">
                <a:solidFill>
                  <a:srgbClr val="99999C"/>
                </a:solidFill>
                <a:latin typeface="Arial"/>
                <a:cs typeface="Arial"/>
              </a:rPr>
              <a:t>r</a:t>
            </a:r>
            <a:r>
              <a:rPr dirty="0" sz="550" spc="-10">
                <a:solidFill>
                  <a:srgbClr val="7E8085"/>
                </a:solidFill>
                <a:latin typeface="Arial"/>
                <a:cs typeface="Arial"/>
              </a:rPr>
              <a:t>oject.</a:t>
            </a:r>
            <a:endParaRPr sz="5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700">
              <a:latin typeface="Arial"/>
              <a:cs typeface="Arial"/>
            </a:endParaRPr>
          </a:p>
          <a:p>
            <a:pPr marL="73660">
              <a:lnSpc>
                <a:spcPct val="100000"/>
              </a:lnSpc>
            </a:pPr>
            <a:r>
              <a:rPr dirty="0" sz="500" spc="30">
                <a:solidFill>
                  <a:srgbClr val="676970"/>
                </a:solidFill>
                <a:latin typeface="Arial"/>
                <a:cs typeface="Arial"/>
              </a:rPr>
              <a:t>Import</a:t>
            </a:r>
            <a:r>
              <a:rPr dirty="0" sz="500" spc="20">
                <a:solidFill>
                  <a:srgbClr val="676970"/>
                </a:solidFill>
                <a:latin typeface="Arial"/>
                <a:cs typeface="Arial"/>
              </a:rPr>
              <a:t> </a:t>
            </a:r>
            <a:r>
              <a:rPr dirty="0" sz="500" spc="114">
                <a:solidFill>
                  <a:srgbClr val="7E8085"/>
                </a:solidFill>
                <a:latin typeface="Arial"/>
                <a:cs typeface="Arial"/>
              </a:rPr>
              <a:t>cod</a:t>
            </a:r>
            <a:endParaRPr sz="500">
              <a:latin typeface="Arial"/>
              <a:cs typeface="Arial"/>
            </a:endParaRPr>
          </a:p>
        </p:txBody>
      </p:sp>
      <p:sp>
        <p:nvSpPr>
          <p:cNvPr id="34" name="object 34" descr=""/>
          <p:cNvSpPr txBox="1"/>
          <p:nvPr/>
        </p:nvSpPr>
        <p:spPr>
          <a:xfrm>
            <a:off x="4085521" y="5212982"/>
            <a:ext cx="2447290" cy="1403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50" spc="55">
                <a:solidFill>
                  <a:srgbClr val="99999C"/>
                </a:solidFill>
                <a:latin typeface="Times New Roman"/>
                <a:cs typeface="Times New Roman"/>
              </a:rPr>
              <a:t>Q</a:t>
            </a:r>
            <a:r>
              <a:rPr dirty="0" sz="550" spc="55">
                <a:solidFill>
                  <a:srgbClr val="54575D"/>
                </a:solidFill>
                <a:latin typeface="Arial"/>
                <a:cs typeface="Arial"/>
              </a:rPr>
              <a:t>ProTip!</a:t>
            </a:r>
            <a:r>
              <a:rPr dirty="0" sz="550" spc="-10">
                <a:solidFill>
                  <a:srgbClr val="54575D"/>
                </a:solidFill>
                <a:latin typeface="Arial"/>
                <a:cs typeface="Arial"/>
              </a:rPr>
              <a:t> </a:t>
            </a:r>
            <a:r>
              <a:rPr dirty="0" sz="550">
                <a:solidFill>
                  <a:srgbClr val="7E8085"/>
                </a:solidFill>
                <a:latin typeface="Arial"/>
                <a:cs typeface="Arial"/>
              </a:rPr>
              <a:t>Use</a:t>
            </a:r>
            <a:r>
              <a:rPr dirty="0" sz="550" spc="25">
                <a:solidFill>
                  <a:srgbClr val="7E8085"/>
                </a:solidFill>
                <a:latin typeface="Arial"/>
                <a:cs typeface="Arial"/>
              </a:rPr>
              <a:t> </a:t>
            </a:r>
            <a:r>
              <a:rPr dirty="0" sz="550">
                <a:solidFill>
                  <a:srgbClr val="7E8085"/>
                </a:solidFill>
                <a:latin typeface="Arial"/>
                <a:cs typeface="Arial"/>
              </a:rPr>
              <a:t>the</a:t>
            </a:r>
            <a:r>
              <a:rPr dirty="0" sz="550" spc="145">
                <a:solidFill>
                  <a:srgbClr val="7E8085"/>
                </a:solidFill>
                <a:latin typeface="Arial"/>
                <a:cs typeface="Arial"/>
              </a:rPr>
              <a:t> </a:t>
            </a:r>
            <a:r>
              <a:rPr dirty="0" sz="550">
                <a:solidFill>
                  <a:srgbClr val="7E8085"/>
                </a:solidFill>
                <a:latin typeface="Arial"/>
                <a:cs typeface="Arial"/>
              </a:rPr>
              <a:t>URL</a:t>
            </a:r>
            <a:r>
              <a:rPr dirty="0" sz="550" spc="50">
                <a:solidFill>
                  <a:srgbClr val="7E8085"/>
                </a:solidFill>
                <a:latin typeface="Arial"/>
                <a:cs typeface="Arial"/>
              </a:rPr>
              <a:t> </a:t>
            </a:r>
            <a:r>
              <a:rPr dirty="0" sz="550">
                <a:solidFill>
                  <a:srgbClr val="7E8085"/>
                </a:solidFill>
                <a:latin typeface="Arial"/>
                <a:cs typeface="Arial"/>
              </a:rPr>
              <a:t>for</a:t>
            </a:r>
            <a:r>
              <a:rPr dirty="0" sz="550" spc="250">
                <a:solidFill>
                  <a:srgbClr val="7E8085"/>
                </a:solidFill>
                <a:latin typeface="Arial"/>
                <a:cs typeface="Arial"/>
              </a:rPr>
              <a:t> </a:t>
            </a:r>
            <a:r>
              <a:rPr dirty="0" sz="550">
                <a:solidFill>
                  <a:srgbClr val="7E8085"/>
                </a:solidFill>
                <a:latin typeface="Arial"/>
                <a:cs typeface="Arial"/>
              </a:rPr>
              <a:t>t</a:t>
            </a:r>
            <a:r>
              <a:rPr dirty="0" sz="550">
                <a:solidFill>
                  <a:srgbClr val="99999C"/>
                </a:solidFill>
                <a:latin typeface="Arial"/>
                <a:cs typeface="Arial"/>
              </a:rPr>
              <a:t>hi</a:t>
            </a:r>
            <a:r>
              <a:rPr dirty="0" sz="550">
                <a:solidFill>
                  <a:srgbClr val="7E8085"/>
                </a:solidFill>
                <a:latin typeface="Arial"/>
                <a:cs typeface="Arial"/>
              </a:rPr>
              <a:t>s</a:t>
            </a:r>
            <a:r>
              <a:rPr dirty="0" sz="550" spc="65">
                <a:solidFill>
                  <a:srgbClr val="7E8085"/>
                </a:solidFill>
                <a:latin typeface="Arial"/>
                <a:cs typeface="Arial"/>
              </a:rPr>
              <a:t> </a:t>
            </a:r>
            <a:r>
              <a:rPr dirty="0" sz="550" spc="50">
                <a:solidFill>
                  <a:srgbClr val="7E8085"/>
                </a:solidFill>
                <a:latin typeface="Arial"/>
                <a:cs typeface="Arial"/>
              </a:rPr>
              <a:t>page</a:t>
            </a:r>
            <a:r>
              <a:rPr dirty="0" sz="550" spc="-40">
                <a:solidFill>
                  <a:srgbClr val="7E8085"/>
                </a:solidFill>
                <a:latin typeface="Arial"/>
                <a:cs typeface="Arial"/>
              </a:rPr>
              <a:t> </a:t>
            </a:r>
            <a:r>
              <a:rPr dirty="0" sz="550">
                <a:solidFill>
                  <a:srgbClr val="7E8085"/>
                </a:solidFill>
                <a:latin typeface="Arial"/>
                <a:cs typeface="Arial"/>
              </a:rPr>
              <a:t>w</a:t>
            </a:r>
            <a:r>
              <a:rPr dirty="0" sz="550">
                <a:solidFill>
                  <a:srgbClr val="99999C"/>
                </a:solidFill>
                <a:latin typeface="Arial"/>
                <a:cs typeface="Arial"/>
              </a:rPr>
              <a:t>h</a:t>
            </a:r>
            <a:r>
              <a:rPr dirty="0" sz="550">
                <a:solidFill>
                  <a:srgbClr val="7E8085"/>
                </a:solidFill>
                <a:latin typeface="Arial"/>
                <a:cs typeface="Arial"/>
              </a:rPr>
              <a:t>en</a:t>
            </a:r>
            <a:r>
              <a:rPr dirty="0" sz="550" spc="190">
                <a:solidFill>
                  <a:srgbClr val="7E8085"/>
                </a:solidFill>
                <a:latin typeface="Arial"/>
                <a:cs typeface="Arial"/>
              </a:rPr>
              <a:t> </a:t>
            </a:r>
            <a:r>
              <a:rPr dirty="0" sz="550">
                <a:solidFill>
                  <a:srgbClr val="676970"/>
                </a:solidFill>
                <a:latin typeface="Arial"/>
                <a:cs typeface="Arial"/>
              </a:rPr>
              <a:t>adding</a:t>
            </a:r>
            <a:r>
              <a:rPr dirty="0" sz="550" spc="-5">
                <a:solidFill>
                  <a:srgbClr val="676970"/>
                </a:solidFill>
                <a:latin typeface="Arial"/>
                <a:cs typeface="Arial"/>
              </a:rPr>
              <a:t> </a:t>
            </a:r>
            <a:r>
              <a:rPr dirty="0" sz="550">
                <a:solidFill>
                  <a:srgbClr val="7E8085"/>
                </a:solidFill>
                <a:latin typeface="Arial"/>
                <a:cs typeface="Arial"/>
              </a:rPr>
              <a:t>GitH</a:t>
            </a:r>
            <a:r>
              <a:rPr dirty="0" sz="550">
                <a:solidFill>
                  <a:srgbClr val="99999C"/>
                </a:solidFill>
                <a:latin typeface="Arial"/>
                <a:cs typeface="Arial"/>
              </a:rPr>
              <a:t>u</a:t>
            </a:r>
            <a:r>
              <a:rPr dirty="0" sz="550">
                <a:solidFill>
                  <a:srgbClr val="676970"/>
                </a:solidFill>
                <a:latin typeface="Arial"/>
                <a:cs typeface="Arial"/>
              </a:rPr>
              <a:t>b</a:t>
            </a:r>
            <a:r>
              <a:rPr dirty="0" sz="550" spc="114">
                <a:solidFill>
                  <a:srgbClr val="676970"/>
                </a:solidFill>
                <a:latin typeface="Arial"/>
                <a:cs typeface="Arial"/>
              </a:rPr>
              <a:t> </a:t>
            </a:r>
            <a:r>
              <a:rPr dirty="0" sz="550">
                <a:solidFill>
                  <a:srgbClr val="7E8085"/>
                </a:solidFill>
                <a:latin typeface="Arial"/>
                <a:cs typeface="Arial"/>
              </a:rPr>
              <a:t>as</a:t>
            </a:r>
            <a:r>
              <a:rPr dirty="0" sz="550" spc="-15">
                <a:solidFill>
                  <a:srgbClr val="7E8085"/>
                </a:solidFill>
                <a:latin typeface="Arial"/>
                <a:cs typeface="Arial"/>
              </a:rPr>
              <a:t> </a:t>
            </a:r>
            <a:r>
              <a:rPr dirty="0" sz="550">
                <a:solidFill>
                  <a:srgbClr val="7E8085"/>
                </a:solidFill>
                <a:latin typeface="Arial"/>
                <a:cs typeface="Arial"/>
              </a:rPr>
              <a:t>a</a:t>
            </a:r>
            <a:r>
              <a:rPr dirty="0" sz="550" spc="105">
                <a:solidFill>
                  <a:srgbClr val="7E8085"/>
                </a:solidFill>
                <a:latin typeface="Arial"/>
                <a:cs typeface="Arial"/>
              </a:rPr>
              <a:t> </a:t>
            </a:r>
            <a:r>
              <a:rPr dirty="0" sz="550" spc="-10">
                <a:solidFill>
                  <a:srgbClr val="7E8085"/>
                </a:solidFill>
                <a:latin typeface="Arial"/>
                <a:cs typeface="Arial"/>
              </a:rPr>
              <a:t>remote</a:t>
            </a:r>
            <a:r>
              <a:rPr dirty="0" sz="550" spc="-10">
                <a:solidFill>
                  <a:srgbClr val="99999C"/>
                </a:solidFill>
                <a:latin typeface="Arial"/>
                <a:cs typeface="Arial"/>
              </a:rPr>
              <a:t>.</a:t>
            </a:r>
            <a:endParaRPr sz="550">
              <a:latin typeface="Arial"/>
              <a:cs typeface="Arial"/>
            </a:endParaRPr>
          </a:p>
        </p:txBody>
      </p:sp>
      <p:sp>
        <p:nvSpPr>
          <p:cNvPr id="35" name="object 35" descr=""/>
          <p:cNvSpPr txBox="1"/>
          <p:nvPr/>
        </p:nvSpPr>
        <p:spPr>
          <a:xfrm>
            <a:off x="325189" y="5689787"/>
            <a:ext cx="904875" cy="178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75" i="1">
                <a:solidFill>
                  <a:srgbClr val="676970"/>
                </a:solidFill>
                <a:latin typeface="Times New Roman"/>
                <a:cs typeface="Times New Roman"/>
              </a:rPr>
              <a:t>P</a:t>
            </a:r>
            <a:r>
              <a:rPr dirty="0" sz="1000" spc="325" i="1">
                <a:solidFill>
                  <a:srgbClr val="676970"/>
                </a:solidFill>
                <a:latin typeface="Times New Roman"/>
                <a:cs typeface="Times New Roman"/>
              </a:rPr>
              <a:t> </a:t>
            </a:r>
            <a:r>
              <a:rPr dirty="0" sz="600" spc="20">
                <a:solidFill>
                  <a:srgbClr val="7E8085"/>
                </a:solidFill>
                <a:latin typeface="Arial"/>
                <a:cs typeface="Arial"/>
              </a:rPr>
              <a:t>Type</a:t>
            </a:r>
            <a:r>
              <a:rPr dirty="0" sz="600" spc="-65">
                <a:solidFill>
                  <a:srgbClr val="7E8085"/>
                </a:solidFill>
                <a:latin typeface="Arial"/>
                <a:cs typeface="Arial"/>
              </a:rPr>
              <a:t> </a:t>
            </a:r>
            <a:r>
              <a:rPr dirty="0" sz="600" spc="20">
                <a:solidFill>
                  <a:srgbClr val="676970"/>
                </a:solidFill>
                <a:latin typeface="Arial"/>
                <a:cs typeface="Arial"/>
              </a:rPr>
              <a:t>here</a:t>
            </a:r>
            <a:r>
              <a:rPr dirty="0" sz="600" spc="-45">
                <a:solidFill>
                  <a:srgbClr val="676970"/>
                </a:solidFill>
                <a:latin typeface="Arial"/>
                <a:cs typeface="Arial"/>
              </a:rPr>
              <a:t> </a:t>
            </a:r>
            <a:r>
              <a:rPr dirty="0" sz="600" spc="20">
                <a:solidFill>
                  <a:srgbClr val="676970"/>
                </a:solidFill>
                <a:latin typeface="Arial"/>
                <a:cs typeface="Arial"/>
              </a:rPr>
              <a:t>to</a:t>
            </a:r>
            <a:r>
              <a:rPr dirty="0" sz="600" spc="75">
                <a:solidFill>
                  <a:srgbClr val="676970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676970"/>
                </a:solidFill>
                <a:latin typeface="Arial"/>
                <a:cs typeface="Arial"/>
              </a:rPr>
              <a:t>search</a:t>
            </a:r>
            <a:endParaRPr sz="600">
              <a:latin typeface="Arial"/>
              <a:cs typeface="Arial"/>
            </a:endParaRPr>
          </a:p>
        </p:txBody>
      </p:sp>
      <p:sp>
        <p:nvSpPr>
          <p:cNvPr id="36" name="object 36" descr=""/>
          <p:cNvSpPr txBox="1"/>
          <p:nvPr/>
        </p:nvSpPr>
        <p:spPr>
          <a:xfrm>
            <a:off x="2240516" y="5715560"/>
            <a:ext cx="95250" cy="155575"/>
          </a:xfrm>
          <a:prstGeom prst="rect">
            <a:avLst/>
          </a:prstGeom>
          <a:solidFill>
            <a:srgbClr val="0C080C"/>
          </a:solidFill>
        </p:spPr>
        <p:txBody>
          <a:bodyPr wrap="square" lIns="0" tIns="635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50"/>
              </a:spcBef>
            </a:pPr>
            <a:r>
              <a:rPr dirty="0" sz="850" spc="25" b="1">
                <a:solidFill>
                  <a:srgbClr val="D4D6D4"/>
                </a:solidFill>
                <a:latin typeface="Arial"/>
                <a:cs typeface="Arial"/>
              </a:rPr>
              <a:t>0</a:t>
            </a:r>
            <a:endParaRPr sz="850">
              <a:latin typeface="Arial"/>
              <a:cs typeface="Arial"/>
            </a:endParaRPr>
          </a:p>
        </p:txBody>
      </p:sp>
      <p:sp>
        <p:nvSpPr>
          <p:cNvPr id="37" name="object 37" descr=""/>
          <p:cNvSpPr txBox="1"/>
          <p:nvPr/>
        </p:nvSpPr>
        <p:spPr>
          <a:xfrm>
            <a:off x="2526958" y="5717305"/>
            <a:ext cx="126364" cy="146050"/>
          </a:xfrm>
          <a:prstGeom prst="rect">
            <a:avLst/>
          </a:prstGeom>
          <a:solidFill>
            <a:srgbClr val="1C1A1A"/>
          </a:solidFill>
        </p:spPr>
        <p:txBody>
          <a:bodyPr wrap="square" lIns="0" tIns="444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35"/>
              </a:spcBef>
            </a:pPr>
            <a:r>
              <a:rPr dirty="0" sz="850" spc="-35">
                <a:solidFill>
                  <a:srgbClr val="AAAAAE"/>
                </a:solidFill>
                <a:latin typeface="Times New Roman"/>
                <a:cs typeface="Times New Roman"/>
              </a:rPr>
              <a:t>!:ii</a:t>
            </a:r>
            <a:endParaRPr sz="850">
              <a:latin typeface="Times New Roman"/>
              <a:cs typeface="Times New Roman"/>
            </a:endParaRPr>
          </a:p>
        </p:txBody>
      </p:sp>
      <p:sp>
        <p:nvSpPr>
          <p:cNvPr id="38" name="object 38" descr=""/>
          <p:cNvSpPr/>
          <p:nvPr/>
        </p:nvSpPr>
        <p:spPr>
          <a:xfrm>
            <a:off x="3107546" y="5717305"/>
            <a:ext cx="106045" cy="146050"/>
          </a:xfrm>
          <a:custGeom>
            <a:avLst/>
            <a:gdLst/>
            <a:ahLst/>
            <a:cxnLst/>
            <a:rect l="l" t="t" r="r" b="b"/>
            <a:pathLst>
              <a:path w="106044" h="146050">
                <a:moveTo>
                  <a:pt x="106026" y="145680"/>
                </a:moveTo>
                <a:lnTo>
                  <a:pt x="0" y="145680"/>
                </a:lnTo>
                <a:lnTo>
                  <a:pt x="0" y="0"/>
                </a:lnTo>
                <a:lnTo>
                  <a:pt x="106026" y="0"/>
                </a:lnTo>
                <a:lnTo>
                  <a:pt x="106026" y="145680"/>
                </a:lnTo>
                <a:close/>
              </a:path>
            </a:pathLst>
          </a:custGeom>
          <a:solidFill>
            <a:srgbClr val="4F4B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 descr=""/>
          <p:cNvSpPr txBox="1"/>
          <p:nvPr/>
        </p:nvSpPr>
        <p:spPr>
          <a:xfrm>
            <a:off x="2862417" y="5708884"/>
            <a:ext cx="66675" cy="1555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850" spc="235">
                <a:solidFill>
                  <a:srgbClr val="DD6248"/>
                </a:solidFill>
                <a:latin typeface="Times New Roman"/>
                <a:cs typeface="Times New Roman"/>
              </a:rPr>
              <a:t>-</a:t>
            </a:r>
            <a:endParaRPr sz="850">
              <a:latin typeface="Times New Roman"/>
              <a:cs typeface="Times New Roman"/>
            </a:endParaRPr>
          </a:p>
        </p:txBody>
      </p:sp>
      <p:sp>
        <p:nvSpPr>
          <p:cNvPr id="40" name="object 40" descr=""/>
          <p:cNvSpPr txBox="1"/>
          <p:nvPr/>
        </p:nvSpPr>
        <p:spPr>
          <a:xfrm>
            <a:off x="3522493" y="5720309"/>
            <a:ext cx="76835" cy="1352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050"/>
              </a:lnSpc>
            </a:pPr>
            <a:r>
              <a:rPr dirty="0" sz="950" spc="-90" b="1">
                <a:solidFill>
                  <a:srgbClr val="F0CD6B"/>
                </a:solidFill>
                <a:latin typeface="Arial"/>
                <a:cs typeface="Arial"/>
              </a:rPr>
              <a:t>!'I</a:t>
            </a:r>
            <a:endParaRPr sz="950">
              <a:latin typeface="Arial"/>
              <a:cs typeface="Arial"/>
            </a:endParaRPr>
          </a:p>
        </p:txBody>
      </p:sp>
      <p:sp>
        <p:nvSpPr>
          <p:cNvPr id="41" name="object 41" descr=""/>
          <p:cNvSpPr/>
          <p:nvPr/>
        </p:nvSpPr>
        <p:spPr>
          <a:xfrm>
            <a:off x="3560451" y="5651130"/>
            <a:ext cx="133985" cy="234950"/>
          </a:xfrm>
          <a:custGeom>
            <a:avLst/>
            <a:gdLst/>
            <a:ahLst/>
            <a:cxnLst/>
            <a:rect l="l" t="t" r="r" b="b"/>
            <a:pathLst>
              <a:path w="133985" h="234950">
                <a:moveTo>
                  <a:pt x="133928" y="234479"/>
                </a:moveTo>
                <a:lnTo>
                  <a:pt x="0" y="234479"/>
                </a:lnTo>
                <a:lnTo>
                  <a:pt x="0" y="0"/>
                </a:lnTo>
                <a:lnTo>
                  <a:pt x="133928" y="0"/>
                </a:lnTo>
                <a:lnTo>
                  <a:pt x="133928" y="234479"/>
                </a:lnTo>
                <a:close/>
              </a:path>
            </a:pathLst>
          </a:custGeom>
          <a:solidFill>
            <a:srgbClr val="1C1A1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object 42" descr=""/>
          <p:cNvSpPr txBox="1"/>
          <p:nvPr/>
        </p:nvSpPr>
        <p:spPr>
          <a:xfrm>
            <a:off x="2868929" y="5696152"/>
            <a:ext cx="962660" cy="27114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593090">
              <a:lnSpc>
                <a:spcPts val="965"/>
              </a:lnSpc>
              <a:spcBef>
                <a:spcPts val="100"/>
              </a:spcBef>
            </a:pPr>
            <a:r>
              <a:rPr dirty="0" sz="950" spc="-165" b="1">
                <a:solidFill>
                  <a:srgbClr val="F0CD6B"/>
                </a:solidFill>
                <a:latin typeface="Arial"/>
                <a:cs typeface="Arial"/>
              </a:rPr>
              <a:t>P</a:t>
            </a:r>
            <a:endParaRPr sz="950">
              <a:latin typeface="Arial"/>
              <a:cs typeface="Arial"/>
            </a:endParaRPr>
          </a:p>
          <a:p>
            <a:pPr>
              <a:lnSpc>
                <a:spcPts val="965"/>
              </a:lnSpc>
              <a:tabLst>
                <a:tab pos="250825" algn="l"/>
                <a:tab pos="546735" algn="l"/>
                <a:tab pos="819785" algn="l"/>
              </a:tabLst>
            </a:pPr>
            <a:r>
              <a:rPr dirty="0" sz="950">
                <a:solidFill>
                  <a:srgbClr val="E682D6"/>
                </a:solidFill>
                <a:latin typeface="Times New Roman"/>
                <a:cs typeface="Times New Roman"/>
              </a:rPr>
              <a:t>-</a:t>
            </a:r>
            <a:r>
              <a:rPr dirty="0" sz="950" spc="-50">
                <a:solidFill>
                  <a:srgbClr val="E682D6"/>
                </a:solidFill>
                <a:latin typeface="Times New Roman"/>
                <a:cs typeface="Times New Roman"/>
              </a:rPr>
              <a:t>-</a:t>
            </a:r>
            <a:r>
              <a:rPr dirty="0" sz="950">
                <a:solidFill>
                  <a:srgbClr val="E682D6"/>
                </a:solidFill>
                <a:latin typeface="Times New Roman"/>
                <a:cs typeface="Times New Roman"/>
              </a:rPr>
              <a:t>	--</a:t>
            </a:r>
            <a:r>
              <a:rPr dirty="0" sz="950" spc="-50">
                <a:solidFill>
                  <a:srgbClr val="E682D6"/>
                </a:solidFill>
                <a:latin typeface="Times New Roman"/>
                <a:cs typeface="Times New Roman"/>
              </a:rPr>
              <a:t>-</a:t>
            </a:r>
            <a:r>
              <a:rPr dirty="0" sz="950">
                <a:solidFill>
                  <a:srgbClr val="E682D6"/>
                </a:solidFill>
                <a:latin typeface="Times New Roman"/>
                <a:cs typeface="Times New Roman"/>
              </a:rPr>
              <a:t>	--</a:t>
            </a:r>
            <a:r>
              <a:rPr dirty="0" sz="950" spc="-50">
                <a:solidFill>
                  <a:srgbClr val="E682D6"/>
                </a:solidFill>
                <a:latin typeface="Times New Roman"/>
                <a:cs typeface="Times New Roman"/>
              </a:rPr>
              <a:t>-</a:t>
            </a:r>
            <a:r>
              <a:rPr dirty="0" sz="950">
                <a:solidFill>
                  <a:srgbClr val="E682D6"/>
                </a:solidFill>
                <a:latin typeface="Times New Roman"/>
                <a:cs typeface="Times New Roman"/>
              </a:rPr>
              <a:t>	--</a:t>
            </a:r>
            <a:r>
              <a:rPr dirty="0" sz="950" spc="-50">
                <a:solidFill>
                  <a:srgbClr val="E682D6"/>
                </a:solidFill>
                <a:latin typeface="Times New Roman"/>
                <a:cs typeface="Times New Roman"/>
              </a:rPr>
              <a:t>-</a:t>
            </a:r>
            <a:endParaRPr sz="950">
              <a:latin typeface="Times New Roman"/>
              <a:cs typeface="Times New Roman"/>
            </a:endParaRPr>
          </a:p>
        </p:txBody>
      </p:sp>
      <p:sp>
        <p:nvSpPr>
          <p:cNvPr id="43" name="object 43" descr=""/>
          <p:cNvSpPr txBox="1"/>
          <p:nvPr/>
        </p:nvSpPr>
        <p:spPr>
          <a:xfrm>
            <a:off x="8620927" y="5710687"/>
            <a:ext cx="128905" cy="156845"/>
          </a:xfrm>
          <a:prstGeom prst="rect">
            <a:avLst/>
          </a:prstGeom>
          <a:solidFill>
            <a:srgbClr val="182D36"/>
          </a:solidFill>
        </p:spPr>
        <p:txBody>
          <a:bodyPr wrap="square" lIns="0" tIns="444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35"/>
              </a:spcBef>
            </a:pPr>
            <a:r>
              <a:rPr dirty="0" sz="900" spc="-229">
                <a:solidFill>
                  <a:srgbClr val="D4D6D4"/>
                </a:solidFill>
                <a:latin typeface="Arial"/>
                <a:cs typeface="Arial"/>
              </a:rPr>
              <a:t>@</a:t>
            </a:r>
            <a:endParaRPr sz="900">
              <a:latin typeface="Arial"/>
              <a:cs typeface="Arial"/>
            </a:endParaRPr>
          </a:p>
        </p:txBody>
      </p:sp>
      <p:sp>
        <p:nvSpPr>
          <p:cNvPr id="44" name="object 44" descr=""/>
          <p:cNvSpPr/>
          <p:nvPr/>
        </p:nvSpPr>
        <p:spPr>
          <a:xfrm>
            <a:off x="8873644" y="5738593"/>
            <a:ext cx="83820" cy="118745"/>
          </a:xfrm>
          <a:custGeom>
            <a:avLst/>
            <a:gdLst/>
            <a:ahLst/>
            <a:cxnLst/>
            <a:rect l="l" t="t" r="r" b="b"/>
            <a:pathLst>
              <a:path w="83820" h="118745">
                <a:moveTo>
                  <a:pt x="83705" y="118535"/>
                </a:moveTo>
                <a:lnTo>
                  <a:pt x="0" y="118535"/>
                </a:lnTo>
                <a:lnTo>
                  <a:pt x="0" y="0"/>
                </a:lnTo>
                <a:lnTo>
                  <a:pt x="83705" y="0"/>
                </a:lnTo>
                <a:lnTo>
                  <a:pt x="83705" y="118535"/>
                </a:lnTo>
                <a:close/>
              </a:path>
            </a:pathLst>
          </a:custGeom>
          <a:solidFill>
            <a:srgbClr val="0C080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" name="object 45" descr=""/>
          <p:cNvSpPr txBox="1"/>
          <p:nvPr/>
        </p:nvSpPr>
        <p:spPr>
          <a:xfrm>
            <a:off x="8873644" y="5738593"/>
            <a:ext cx="83820" cy="118745"/>
          </a:xfrm>
          <a:prstGeom prst="rect">
            <a:avLst/>
          </a:prstGeom>
        </p:spPr>
        <p:txBody>
          <a:bodyPr wrap="square" lIns="0" tIns="190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5"/>
              </a:spcBef>
            </a:pPr>
            <a:r>
              <a:rPr dirty="0" sz="700" spc="-25" i="1">
                <a:solidFill>
                  <a:srgbClr val="BFBFBC"/>
                </a:solidFill>
                <a:latin typeface="Times New Roman"/>
                <a:cs typeface="Times New Roman"/>
              </a:rPr>
              <a:t>,f</a:t>
            </a:r>
            <a:endParaRPr sz="700">
              <a:latin typeface="Times New Roman"/>
              <a:cs typeface="Times New Roman"/>
            </a:endParaRPr>
          </a:p>
        </p:txBody>
      </p:sp>
      <p:sp>
        <p:nvSpPr>
          <p:cNvPr id="46" name="object 46" descr=""/>
          <p:cNvSpPr/>
          <p:nvPr/>
        </p:nvSpPr>
        <p:spPr>
          <a:xfrm>
            <a:off x="9079024" y="5737157"/>
            <a:ext cx="67310" cy="120014"/>
          </a:xfrm>
          <a:custGeom>
            <a:avLst/>
            <a:gdLst/>
            <a:ahLst/>
            <a:cxnLst/>
            <a:rect l="l" t="t" r="r" b="b"/>
            <a:pathLst>
              <a:path w="67309" h="120014">
                <a:moveTo>
                  <a:pt x="66964" y="119971"/>
                </a:moveTo>
                <a:lnTo>
                  <a:pt x="0" y="119971"/>
                </a:lnTo>
                <a:lnTo>
                  <a:pt x="0" y="0"/>
                </a:lnTo>
                <a:lnTo>
                  <a:pt x="66964" y="0"/>
                </a:lnTo>
                <a:lnTo>
                  <a:pt x="66964" y="119971"/>
                </a:lnTo>
                <a:close/>
              </a:path>
            </a:pathLst>
          </a:custGeom>
          <a:solidFill>
            <a:srgbClr val="0C080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" name="object 47" descr=""/>
          <p:cNvSpPr/>
          <p:nvPr/>
        </p:nvSpPr>
        <p:spPr>
          <a:xfrm>
            <a:off x="9301290" y="5717305"/>
            <a:ext cx="95250" cy="147955"/>
          </a:xfrm>
          <a:custGeom>
            <a:avLst/>
            <a:gdLst/>
            <a:ahLst/>
            <a:cxnLst/>
            <a:rect l="l" t="t" r="r" b="b"/>
            <a:pathLst>
              <a:path w="95250" h="147954">
                <a:moveTo>
                  <a:pt x="94865" y="147635"/>
                </a:moveTo>
                <a:lnTo>
                  <a:pt x="0" y="147635"/>
                </a:lnTo>
                <a:lnTo>
                  <a:pt x="0" y="0"/>
                </a:lnTo>
                <a:lnTo>
                  <a:pt x="94865" y="0"/>
                </a:lnTo>
                <a:lnTo>
                  <a:pt x="94865" y="147635"/>
                </a:lnTo>
                <a:close/>
              </a:path>
            </a:pathLst>
          </a:custGeom>
          <a:solidFill>
            <a:srgbClr val="280E0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8" name="object 48" descr=""/>
          <p:cNvSpPr txBox="1"/>
          <p:nvPr/>
        </p:nvSpPr>
        <p:spPr>
          <a:xfrm>
            <a:off x="9079024" y="5737157"/>
            <a:ext cx="67310" cy="120014"/>
          </a:xfrm>
          <a:prstGeom prst="rect">
            <a:avLst/>
          </a:prstGeom>
        </p:spPr>
        <p:txBody>
          <a:bodyPr wrap="square" lIns="0" tIns="381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r>
              <a:rPr dirty="0" sz="700" spc="-25">
                <a:solidFill>
                  <a:srgbClr val="D4D6D4"/>
                </a:solidFill>
                <a:latin typeface="Times New Roman"/>
                <a:cs typeface="Times New Roman"/>
              </a:rPr>
              <a:t>"'</a:t>
            </a:r>
            <a:endParaRPr sz="700">
              <a:latin typeface="Times New Roman"/>
              <a:cs typeface="Times New Roman"/>
            </a:endParaRPr>
          </a:p>
        </p:txBody>
      </p:sp>
      <p:sp>
        <p:nvSpPr>
          <p:cNvPr id="49" name="object 49" descr=""/>
          <p:cNvSpPr txBox="1"/>
          <p:nvPr/>
        </p:nvSpPr>
        <p:spPr>
          <a:xfrm>
            <a:off x="9180986" y="5737157"/>
            <a:ext cx="88900" cy="120014"/>
          </a:xfrm>
          <a:prstGeom prst="rect">
            <a:avLst/>
          </a:prstGeom>
          <a:solidFill>
            <a:srgbClr val="1C1A1A"/>
          </a:solidFill>
        </p:spPr>
        <p:txBody>
          <a:bodyPr wrap="square" lIns="0" tIns="381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r>
              <a:rPr dirty="0" sz="700" spc="85">
                <a:solidFill>
                  <a:srgbClr val="D4D6D4"/>
                </a:solidFill>
                <a:latin typeface="Times New Roman"/>
                <a:cs typeface="Times New Roman"/>
              </a:rPr>
              <a:t>'</a:t>
            </a:r>
            <a:endParaRPr sz="700">
              <a:latin typeface="Times New Roman"/>
              <a:cs typeface="Times New Roman"/>
            </a:endParaRPr>
          </a:p>
        </p:txBody>
      </p:sp>
      <p:grpSp>
        <p:nvGrpSpPr>
          <p:cNvPr id="50" name="object 50" descr=""/>
          <p:cNvGrpSpPr/>
          <p:nvPr/>
        </p:nvGrpSpPr>
        <p:grpSpPr>
          <a:xfrm>
            <a:off x="9537712" y="5763626"/>
            <a:ext cx="146050" cy="86995"/>
            <a:chOff x="9537712" y="5763626"/>
            <a:chExt cx="146050" cy="86995"/>
          </a:xfrm>
        </p:grpSpPr>
        <p:sp>
          <p:nvSpPr>
            <p:cNvPr id="51" name="object 51" descr=""/>
            <p:cNvSpPr/>
            <p:nvPr/>
          </p:nvSpPr>
          <p:spPr>
            <a:xfrm>
              <a:off x="9537712" y="5763626"/>
              <a:ext cx="30480" cy="86995"/>
            </a:xfrm>
            <a:custGeom>
              <a:avLst/>
              <a:gdLst/>
              <a:ahLst/>
              <a:cxnLst/>
              <a:rect l="l" t="t" r="r" b="b"/>
              <a:pathLst>
                <a:path w="30479" h="86995">
                  <a:moveTo>
                    <a:pt x="0" y="86844"/>
                  </a:moveTo>
                  <a:lnTo>
                    <a:pt x="29939" y="86844"/>
                  </a:lnTo>
                  <a:lnTo>
                    <a:pt x="29939" y="0"/>
                  </a:lnTo>
                  <a:lnTo>
                    <a:pt x="0" y="0"/>
                  </a:lnTo>
                  <a:lnTo>
                    <a:pt x="0" y="86844"/>
                  </a:lnTo>
                  <a:close/>
                </a:path>
              </a:pathLst>
            </a:custGeom>
            <a:solidFill>
              <a:srgbClr val="0C08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 descr=""/>
            <p:cNvSpPr/>
            <p:nvPr/>
          </p:nvSpPr>
          <p:spPr>
            <a:xfrm>
              <a:off x="9567651" y="5763626"/>
              <a:ext cx="116205" cy="86995"/>
            </a:xfrm>
            <a:custGeom>
              <a:avLst/>
              <a:gdLst/>
              <a:ahLst/>
              <a:cxnLst/>
              <a:rect l="l" t="t" r="r" b="b"/>
              <a:pathLst>
                <a:path w="116204" h="86995">
                  <a:moveTo>
                    <a:pt x="115743" y="86844"/>
                  </a:moveTo>
                  <a:lnTo>
                    <a:pt x="0" y="86844"/>
                  </a:lnTo>
                  <a:lnTo>
                    <a:pt x="0" y="0"/>
                  </a:lnTo>
                  <a:lnTo>
                    <a:pt x="115743" y="0"/>
                  </a:lnTo>
                  <a:lnTo>
                    <a:pt x="115743" y="86844"/>
                  </a:lnTo>
                  <a:close/>
                </a:path>
              </a:pathLst>
            </a:custGeom>
            <a:solidFill>
              <a:srgbClr val="1C1A1A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3" name="object 53" descr=""/>
          <p:cNvSpPr txBox="1"/>
          <p:nvPr/>
        </p:nvSpPr>
        <p:spPr>
          <a:xfrm>
            <a:off x="9469852" y="5776862"/>
            <a:ext cx="100965" cy="69850"/>
          </a:xfrm>
          <a:prstGeom prst="rect">
            <a:avLst/>
          </a:prstGeom>
          <a:solidFill>
            <a:srgbClr val="1C1A1A"/>
          </a:solidFill>
        </p:spPr>
        <p:txBody>
          <a:bodyPr wrap="square" lIns="0" tIns="1905" rIns="0" bIns="0" rtlCol="0" vert="horz">
            <a:spAutoFit/>
          </a:bodyPr>
          <a:lstStyle/>
          <a:p>
            <a:pPr marL="19685">
              <a:lnSpc>
                <a:spcPct val="100000"/>
              </a:lnSpc>
              <a:spcBef>
                <a:spcPts val="15"/>
              </a:spcBef>
            </a:pPr>
            <a:r>
              <a:rPr dirty="0" sz="400" spc="40">
                <a:solidFill>
                  <a:srgbClr val="D4D6D4"/>
                </a:solidFill>
                <a:latin typeface="Arial"/>
                <a:cs typeface="Arial"/>
              </a:rPr>
              <a:t>&lt;!</a:t>
            </a:r>
            <a:endParaRPr sz="400">
              <a:latin typeface="Arial"/>
              <a:cs typeface="Arial"/>
            </a:endParaRPr>
          </a:p>
        </p:txBody>
      </p:sp>
      <p:sp>
        <p:nvSpPr>
          <p:cNvPr id="54" name="object 54" descr=""/>
          <p:cNvSpPr txBox="1"/>
          <p:nvPr/>
        </p:nvSpPr>
        <p:spPr>
          <a:xfrm>
            <a:off x="9288594" y="5708884"/>
            <a:ext cx="427355" cy="1555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63525" algn="l"/>
              </a:tabLst>
            </a:pPr>
            <a:r>
              <a:rPr dirty="0" sz="850" spc="280">
                <a:solidFill>
                  <a:srgbClr val="AAAAAE"/>
                </a:solidFill>
                <a:latin typeface="Arial"/>
                <a:cs typeface="Arial"/>
              </a:rPr>
              <a:t>0</a:t>
            </a:r>
            <a:r>
              <a:rPr dirty="0" sz="850">
                <a:solidFill>
                  <a:srgbClr val="AAAAAE"/>
                </a:solidFill>
                <a:latin typeface="Arial"/>
                <a:cs typeface="Arial"/>
              </a:rPr>
              <a:t>	</a:t>
            </a:r>
            <a:r>
              <a:rPr dirty="0" sz="400" spc="80">
                <a:solidFill>
                  <a:srgbClr val="D4D6D4"/>
                </a:solidFill>
                <a:latin typeface="Arial"/>
                <a:cs typeface="Arial"/>
              </a:rPr>
              <a:t>)</a:t>
            </a:r>
            <a:r>
              <a:rPr dirty="0" sz="500" spc="80">
                <a:solidFill>
                  <a:srgbClr val="AAAAAE"/>
                </a:solidFill>
                <a:latin typeface="Arial"/>
                <a:cs typeface="Arial"/>
              </a:rPr>
              <a:t>&gt;))</a:t>
            </a:r>
            <a:endParaRPr sz="500">
              <a:latin typeface="Arial"/>
              <a:cs typeface="Arial"/>
            </a:endParaRPr>
          </a:p>
        </p:txBody>
      </p:sp>
      <p:sp>
        <p:nvSpPr>
          <p:cNvPr id="55" name="object 55" descr=""/>
          <p:cNvSpPr/>
          <p:nvPr/>
        </p:nvSpPr>
        <p:spPr>
          <a:xfrm>
            <a:off x="9766543" y="5758138"/>
            <a:ext cx="73025" cy="93345"/>
          </a:xfrm>
          <a:custGeom>
            <a:avLst/>
            <a:gdLst/>
            <a:ahLst/>
            <a:cxnLst/>
            <a:rect l="l" t="t" r="r" b="b"/>
            <a:pathLst>
              <a:path w="73025" h="93345">
                <a:moveTo>
                  <a:pt x="72544" y="93135"/>
                </a:moveTo>
                <a:lnTo>
                  <a:pt x="0" y="93135"/>
                </a:lnTo>
                <a:lnTo>
                  <a:pt x="0" y="0"/>
                </a:lnTo>
                <a:lnTo>
                  <a:pt x="72544" y="0"/>
                </a:lnTo>
                <a:lnTo>
                  <a:pt x="72544" y="93135"/>
                </a:lnTo>
                <a:close/>
              </a:path>
            </a:pathLst>
          </a:custGeom>
          <a:solidFill>
            <a:srgbClr val="1C1A1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6" name="object 56" descr=""/>
          <p:cNvSpPr/>
          <p:nvPr/>
        </p:nvSpPr>
        <p:spPr>
          <a:xfrm>
            <a:off x="9892021" y="5747250"/>
            <a:ext cx="95250" cy="109855"/>
          </a:xfrm>
          <a:custGeom>
            <a:avLst/>
            <a:gdLst/>
            <a:ahLst/>
            <a:cxnLst/>
            <a:rect l="l" t="t" r="r" b="b"/>
            <a:pathLst>
              <a:path w="95250" h="109854">
                <a:moveTo>
                  <a:pt x="94865" y="109422"/>
                </a:moveTo>
                <a:lnTo>
                  <a:pt x="0" y="109422"/>
                </a:lnTo>
                <a:lnTo>
                  <a:pt x="0" y="0"/>
                </a:lnTo>
                <a:lnTo>
                  <a:pt x="94865" y="0"/>
                </a:lnTo>
                <a:lnTo>
                  <a:pt x="94865" y="109422"/>
                </a:lnTo>
                <a:close/>
              </a:path>
            </a:pathLst>
          </a:custGeom>
          <a:solidFill>
            <a:srgbClr val="0C080C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57" name="object 57" descr=""/>
          <p:cNvGrpSpPr/>
          <p:nvPr/>
        </p:nvGrpSpPr>
        <p:grpSpPr>
          <a:xfrm>
            <a:off x="10045492" y="5737157"/>
            <a:ext cx="201930" cy="121920"/>
            <a:chOff x="10045492" y="5737157"/>
            <a:chExt cx="201930" cy="121920"/>
          </a:xfrm>
        </p:grpSpPr>
        <p:sp>
          <p:nvSpPr>
            <p:cNvPr id="58" name="object 58" descr=""/>
            <p:cNvSpPr/>
            <p:nvPr/>
          </p:nvSpPr>
          <p:spPr>
            <a:xfrm>
              <a:off x="10045492" y="5737157"/>
              <a:ext cx="133985" cy="121920"/>
            </a:xfrm>
            <a:custGeom>
              <a:avLst/>
              <a:gdLst/>
              <a:ahLst/>
              <a:cxnLst/>
              <a:rect l="l" t="t" r="r" b="b"/>
              <a:pathLst>
                <a:path w="133984" h="121920">
                  <a:moveTo>
                    <a:pt x="133928" y="121581"/>
                  </a:moveTo>
                  <a:lnTo>
                    <a:pt x="0" y="121581"/>
                  </a:lnTo>
                  <a:lnTo>
                    <a:pt x="0" y="0"/>
                  </a:lnTo>
                  <a:lnTo>
                    <a:pt x="133928" y="0"/>
                  </a:lnTo>
                  <a:lnTo>
                    <a:pt x="133928" y="121581"/>
                  </a:lnTo>
                  <a:close/>
                </a:path>
              </a:pathLst>
            </a:custGeom>
            <a:solidFill>
              <a:srgbClr val="1C1A1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" name="object 59" descr=""/>
            <p:cNvSpPr/>
            <p:nvPr/>
          </p:nvSpPr>
          <p:spPr>
            <a:xfrm>
              <a:off x="10174335" y="5755881"/>
              <a:ext cx="73025" cy="97155"/>
            </a:xfrm>
            <a:custGeom>
              <a:avLst/>
              <a:gdLst/>
              <a:ahLst/>
              <a:cxnLst/>
              <a:rect l="l" t="t" r="r" b="b"/>
              <a:pathLst>
                <a:path w="73025" h="97154">
                  <a:moveTo>
                    <a:pt x="72544" y="96862"/>
                  </a:moveTo>
                  <a:lnTo>
                    <a:pt x="0" y="96862"/>
                  </a:lnTo>
                  <a:lnTo>
                    <a:pt x="0" y="0"/>
                  </a:lnTo>
                  <a:lnTo>
                    <a:pt x="72544" y="0"/>
                  </a:lnTo>
                  <a:lnTo>
                    <a:pt x="72544" y="96862"/>
                  </a:lnTo>
                  <a:close/>
                </a:path>
              </a:pathLst>
            </a:custGeom>
            <a:solidFill>
              <a:srgbClr val="A3312A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0" name="object 60" descr=""/>
          <p:cNvSpPr txBox="1"/>
          <p:nvPr/>
        </p:nvSpPr>
        <p:spPr>
          <a:xfrm>
            <a:off x="9766543" y="5758138"/>
            <a:ext cx="85725" cy="93345"/>
          </a:xfrm>
          <a:prstGeom prst="rect">
            <a:avLst/>
          </a:prstGeom>
        </p:spPr>
        <p:txBody>
          <a:bodyPr wrap="square" lIns="0" tIns="190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5"/>
              </a:spcBef>
            </a:pPr>
            <a:r>
              <a:rPr dirty="0" sz="550" spc="-35" i="1">
                <a:solidFill>
                  <a:srgbClr val="BFBFBC"/>
                </a:solidFill>
                <a:latin typeface="Times New Roman"/>
                <a:cs typeface="Times New Roman"/>
              </a:rPr>
              <a:t>ft?.</a:t>
            </a:r>
            <a:endParaRPr sz="550">
              <a:latin typeface="Times New Roman"/>
              <a:cs typeface="Times New Roman"/>
            </a:endParaRPr>
          </a:p>
        </p:txBody>
      </p:sp>
      <p:sp>
        <p:nvSpPr>
          <p:cNvPr id="61" name="object 61" descr=""/>
          <p:cNvSpPr txBox="1"/>
          <p:nvPr/>
        </p:nvSpPr>
        <p:spPr>
          <a:xfrm>
            <a:off x="9879326" y="5727980"/>
            <a:ext cx="450215" cy="1327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50" i="1">
                <a:solidFill>
                  <a:srgbClr val="BFBFBC"/>
                </a:solidFill>
                <a:latin typeface="Arial"/>
                <a:cs typeface="Arial"/>
              </a:rPr>
              <a:t>,(!,</a:t>
            </a:r>
            <a:r>
              <a:rPr dirty="0" sz="650" spc="170" i="1">
                <a:solidFill>
                  <a:srgbClr val="BFBFBC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BFBFBC"/>
                </a:solidFill>
                <a:latin typeface="Arial"/>
                <a:cs typeface="Arial"/>
              </a:rPr>
              <a:t>G2l</a:t>
            </a:r>
            <a:r>
              <a:rPr dirty="0" sz="550" b="1">
                <a:solidFill>
                  <a:srgbClr val="BFBFBC"/>
                </a:solidFill>
                <a:latin typeface="Times New Roman"/>
                <a:cs typeface="Times New Roman"/>
              </a:rPr>
              <a:t>A</a:t>
            </a:r>
            <a:r>
              <a:rPr dirty="0" sz="550" spc="425" b="1">
                <a:solidFill>
                  <a:srgbClr val="BFBFBC"/>
                </a:solidFill>
                <a:latin typeface="Times New Roman"/>
                <a:cs typeface="Times New Roman"/>
              </a:rPr>
              <a:t> </a:t>
            </a:r>
            <a:r>
              <a:rPr dirty="0" sz="550" spc="-50">
                <a:solidFill>
                  <a:srgbClr val="C69E9C"/>
                </a:solidFill>
                <a:latin typeface="Times New Roman"/>
                <a:cs typeface="Times New Roman"/>
              </a:rPr>
              <a:t>,</a:t>
            </a:r>
            <a:endParaRPr sz="550">
              <a:latin typeface="Times New Roman"/>
              <a:cs typeface="Times New Roman"/>
            </a:endParaRPr>
          </a:p>
        </p:txBody>
      </p:sp>
      <p:sp>
        <p:nvSpPr>
          <p:cNvPr id="62" name="object 62" descr=""/>
          <p:cNvSpPr txBox="1"/>
          <p:nvPr/>
        </p:nvSpPr>
        <p:spPr>
          <a:xfrm>
            <a:off x="10377544" y="5675240"/>
            <a:ext cx="111760" cy="202565"/>
          </a:xfrm>
          <a:prstGeom prst="rect">
            <a:avLst/>
          </a:prstGeom>
          <a:solidFill>
            <a:srgbClr val="6D332A"/>
          </a:solidFill>
        </p:spPr>
        <p:txBody>
          <a:bodyPr wrap="square" lIns="0" tIns="825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65"/>
              </a:spcBef>
            </a:pPr>
            <a:r>
              <a:rPr dirty="0" sz="1150" spc="45" b="1">
                <a:solidFill>
                  <a:srgbClr val="D8BCAF"/>
                </a:solidFill>
                <a:latin typeface="Times New Roman"/>
                <a:cs typeface="Times New Roman"/>
              </a:rPr>
              <a:t>q</a:t>
            </a:r>
            <a:endParaRPr sz="115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0692000" cy="6014249"/>
          </a:xfrm>
          <a:prstGeom prst="rect">
            <a:avLst/>
          </a:prstGeom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0692000" cy="6014249"/>
          </a:xfrm>
          <a:prstGeom prst="rect">
            <a:avLst/>
          </a:prstGeom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0692000" cy="6014249"/>
          </a:xfrm>
          <a:prstGeom prst="rect">
            <a:avLst/>
          </a:prstGeom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167764"/>
            <a:ext cx="10692130" cy="5824220"/>
            <a:chOff x="0" y="167764"/>
            <a:chExt cx="10692130" cy="582422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67764"/>
              <a:ext cx="10691953" cy="5812949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290178" y="5969536"/>
              <a:ext cx="1897380" cy="0"/>
            </a:xfrm>
            <a:custGeom>
              <a:avLst/>
              <a:gdLst/>
              <a:ahLst/>
              <a:cxnLst/>
              <a:rect l="l" t="t" r="r" b="b"/>
              <a:pathLst>
                <a:path w="1897380" h="0">
                  <a:moveTo>
                    <a:pt x="0" y="0"/>
                  </a:moveTo>
                  <a:lnTo>
                    <a:pt x="1897319" y="0"/>
                  </a:lnTo>
                </a:path>
              </a:pathLst>
            </a:custGeom>
            <a:ln w="4471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 descr=""/>
          <p:cNvSpPr txBox="1"/>
          <p:nvPr/>
        </p:nvSpPr>
        <p:spPr>
          <a:xfrm>
            <a:off x="5776" y="62683"/>
            <a:ext cx="1849120" cy="1098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1910" indent="-32384">
              <a:lnSpc>
                <a:spcPct val="100000"/>
              </a:lnSpc>
              <a:spcBef>
                <a:spcPts val="100"/>
              </a:spcBef>
              <a:buClr>
                <a:srgbClr val="9AAFDA"/>
              </a:buClr>
              <a:buSzPct val="81818"/>
              <a:buChar char="•"/>
              <a:tabLst>
                <a:tab pos="41910" algn="l"/>
              </a:tabLst>
            </a:pPr>
            <a:r>
              <a:rPr dirty="0" sz="550">
                <a:solidFill>
                  <a:srgbClr val="BCB890"/>
                </a:solidFill>
                <a:latin typeface="Times New Roman"/>
                <a:cs typeface="Times New Roman"/>
              </a:rPr>
              <a:t>'\</a:t>
            </a:r>
            <a:r>
              <a:rPr dirty="0" sz="550" spc="470">
                <a:solidFill>
                  <a:srgbClr val="BCB890"/>
                </a:solidFill>
                <a:latin typeface="Times New Roman"/>
                <a:cs typeface="Times New Roman"/>
              </a:rPr>
              <a:t> </a:t>
            </a:r>
            <a:r>
              <a:rPr dirty="0" sz="550">
                <a:solidFill>
                  <a:srgbClr val="59595D"/>
                </a:solidFill>
                <a:latin typeface="Times New Roman"/>
                <a:cs typeface="Times New Roman"/>
              </a:rPr>
              <a:t>MI</a:t>
            </a:r>
            <a:r>
              <a:rPr dirty="0" sz="550">
                <a:solidFill>
                  <a:srgbClr val="7E7E82"/>
                </a:solidFill>
                <a:latin typeface="Times New Roman"/>
                <a:cs typeface="Times New Roman"/>
              </a:rPr>
              <a:t>NG</a:t>
            </a:r>
            <a:r>
              <a:rPr dirty="0" sz="550">
                <a:solidFill>
                  <a:srgbClr val="59595D"/>
                </a:solidFill>
                <a:latin typeface="Times New Roman"/>
                <a:cs typeface="Times New Roman"/>
              </a:rPr>
              <a:t>W</a:t>
            </a:r>
            <a:r>
              <a:rPr dirty="0" sz="550" spc="80">
                <a:solidFill>
                  <a:srgbClr val="59595D"/>
                </a:solidFill>
                <a:latin typeface="Times New Roman"/>
                <a:cs typeface="Times New Roman"/>
              </a:rPr>
              <a:t> </a:t>
            </a:r>
            <a:r>
              <a:rPr dirty="0" sz="550">
                <a:solidFill>
                  <a:srgbClr val="A8A5A5"/>
                </a:solidFill>
                <a:latin typeface="Times New Roman"/>
                <a:cs typeface="Times New Roman"/>
              </a:rPr>
              <a:t>/</a:t>
            </a:r>
            <a:r>
              <a:rPr dirty="0" sz="550">
                <a:solidFill>
                  <a:srgbClr val="59595D"/>
                </a:solidFill>
                <a:latin typeface="Times New Roman"/>
                <a:cs typeface="Times New Roman"/>
              </a:rPr>
              <a:t>d/B</a:t>
            </a:r>
            <a:r>
              <a:rPr dirty="0" sz="550">
                <a:solidFill>
                  <a:srgbClr val="7E7E82"/>
                </a:solidFill>
                <a:latin typeface="Times New Roman"/>
                <a:cs typeface="Times New Roman"/>
              </a:rPr>
              <a:t>11&gt;i</a:t>
            </a:r>
            <a:r>
              <a:rPr dirty="0" sz="550">
                <a:solidFill>
                  <a:srgbClr val="3F3B42"/>
                </a:solidFill>
                <a:latin typeface="Times New Roman"/>
                <a:cs typeface="Times New Roman"/>
              </a:rPr>
              <a:t>n</a:t>
            </a:r>
            <a:r>
              <a:rPr dirty="0" sz="550">
                <a:solidFill>
                  <a:srgbClr val="6E6E70"/>
                </a:solidFill>
                <a:latin typeface="Times New Roman"/>
                <a:cs typeface="Times New Roman"/>
              </a:rPr>
              <a:t>os</a:t>
            </a:r>
            <a:r>
              <a:rPr dirty="0" sz="550">
                <a:solidFill>
                  <a:srgbClr val="939397"/>
                </a:solidFill>
                <a:latin typeface="Times New Roman"/>
                <a:cs typeface="Times New Roman"/>
              </a:rPr>
              <a:t>;/</a:t>
            </a:r>
            <a:r>
              <a:rPr dirty="0" sz="550">
                <a:solidFill>
                  <a:srgbClr val="6E6E70"/>
                </a:solidFill>
                <a:latin typeface="Times New Roman"/>
                <a:cs typeface="Times New Roman"/>
              </a:rPr>
              <a:t>&lt;odo</a:t>
            </a:r>
            <a:r>
              <a:rPr dirty="0" sz="550" spc="55">
                <a:solidFill>
                  <a:srgbClr val="6E6E70"/>
                </a:solidFill>
                <a:latin typeface="Times New Roman"/>
                <a:cs typeface="Times New Roman"/>
              </a:rPr>
              <a:t> </a:t>
            </a:r>
            <a:r>
              <a:rPr dirty="0" sz="550">
                <a:solidFill>
                  <a:srgbClr val="6E6E70"/>
                </a:solidFill>
                <a:latin typeface="Times New Roman"/>
                <a:cs typeface="Times New Roman"/>
              </a:rPr>
              <a:t>ploy9rou</a:t>
            </a:r>
            <a:r>
              <a:rPr dirty="0" sz="550">
                <a:solidFill>
                  <a:srgbClr val="3F3B42"/>
                </a:solidFill>
                <a:latin typeface="Times New Roman"/>
                <a:cs typeface="Times New Roman"/>
              </a:rPr>
              <a:t>n</a:t>
            </a:r>
            <a:r>
              <a:rPr dirty="0" sz="550">
                <a:solidFill>
                  <a:srgbClr val="6E6E70"/>
                </a:solidFill>
                <a:latin typeface="Times New Roman"/>
                <a:cs typeface="Times New Roman"/>
              </a:rPr>
              <a:t>d/T</a:t>
            </a:r>
            <a:r>
              <a:rPr dirty="0" sz="550">
                <a:solidFill>
                  <a:srgbClr val="59595D"/>
                </a:solidFill>
                <a:latin typeface="Times New Roman"/>
                <a:cs typeface="Times New Roman"/>
              </a:rPr>
              <a:t>u</a:t>
            </a:r>
            <a:r>
              <a:rPr dirty="0" sz="550">
                <a:solidFill>
                  <a:srgbClr val="3F3B42"/>
                </a:solidFill>
                <a:latin typeface="Times New Roman"/>
                <a:cs typeface="Times New Roman"/>
              </a:rPr>
              <a:t>t</a:t>
            </a:r>
            <a:r>
              <a:rPr dirty="0" sz="550">
                <a:solidFill>
                  <a:srgbClr val="7E7E82"/>
                </a:solidFill>
                <a:latin typeface="Times New Roman"/>
                <a:cs typeface="Times New Roman"/>
              </a:rPr>
              <a:t>&lt;/G</a:t>
            </a:r>
            <a:r>
              <a:rPr dirty="0" sz="550">
                <a:solidFill>
                  <a:srgbClr val="59595D"/>
                </a:solidFill>
                <a:latin typeface="Times New Roman"/>
                <a:cs typeface="Times New Roman"/>
              </a:rPr>
              <a:t>rt</a:t>
            </a:r>
            <a:r>
              <a:rPr dirty="0" sz="550" spc="-45">
                <a:solidFill>
                  <a:srgbClr val="59595D"/>
                </a:solidFill>
                <a:latin typeface="Times New Roman"/>
                <a:cs typeface="Times New Roman"/>
              </a:rPr>
              <a:t> </a:t>
            </a:r>
            <a:r>
              <a:rPr dirty="0" sz="550" spc="-10">
                <a:solidFill>
                  <a:srgbClr val="3F3B42"/>
                </a:solidFill>
                <a:latin typeface="Times New Roman"/>
                <a:cs typeface="Times New Roman"/>
              </a:rPr>
              <a:t>t</a:t>
            </a:r>
            <a:r>
              <a:rPr dirty="0" sz="550" spc="-10">
                <a:solidFill>
                  <a:srgbClr val="59595D"/>
                </a:solidFill>
                <a:latin typeface="Times New Roman"/>
                <a:cs typeface="Times New Roman"/>
              </a:rPr>
              <a:t>ut</a:t>
            </a:r>
            <a:r>
              <a:rPr dirty="0" sz="550" spc="-10">
                <a:solidFill>
                  <a:srgbClr val="7E7E82"/>
                </a:solidFill>
                <a:latin typeface="Times New Roman"/>
                <a:cs typeface="Times New Roman"/>
              </a:rPr>
              <a:t>orio</a:t>
            </a:r>
            <a:r>
              <a:rPr dirty="0" sz="550" spc="-10">
                <a:solidFill>
                  <a:srgbClr val="1C2B2F"/>
                </a:solidFill>
                <a:latin typeface="Times New Roman"/>
                <a:cs typeface="Times New Roman"/>
              </a:rPr>
              <a:t>l</a:t>
            </a:r>
            <a:r>
              <a:rPr dirty="0" sz="550" spc="-10">
                <a:solidFill>
                  <a:srgbClr val="59595D"/>
                </a:solidFill>
                <a:latin typeface="Times New Roman"/>
                <a:cs typeface="Times New Roman"/>
              </a:rPr>
              <a:t>,</a:t>
            </a:r>
            <a:endParaRPr sz="550">
              <a:latin typeface="Times New Roman"/>
              <a:cs typeface="Times New Roman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10247440" y="50728"/>
            <a:ext cx="71755" cy="1174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" spc="25">
                <a:solidFill>
                  <a:srgbClr val="59595D"/>
                </a:solidFill>
                <a:latin typeface="Arial"/>
                <a:cs typeface="Arial"/>
              </a:rPr>
              <a:t>0</a:t>
            </a:r>
            <a:endParaRPr sz="600">
              <a:latin typeface="Arial"/>
              <a:cs typeface="Arial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10528057" y="50728"/>
            <a:ext cx="85090" cy="1174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" spc="35">
                <a:solidFill>
                  <a:srgbClr val="59595D"/>
                </a:solidFill>
                <a:latin typeface="Times New Roman"/>
                <a:cs typeface="Times New Roman"/>
              </a:rPr>
              <a:t>X</a:t>
            </a:r>
            <a:endParaRPr sz="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167764"/>
            <a:ext cx="10692130" cy="5824220"/>
            <a:chOff x="0" y="167764"/>
            <a:chExt cx="10692130" cy="582422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67764"/>
              <a:ext cx="10691953" cy="5812949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290178" y="5969536"/>
              <a:ext cx="1897380" cy="0"/>
            </a:xfrm>
            <a:custGeom>
              <a:avLst/>
              <a:gdLst/>
              <a:ahLst/>
              <a:cxnLst/>
              <a:rect l="l" t="t" r="r" b="b"/>
              <a:pathLst>
                <a:path w="1897380" h="0">
                  <a:moveTo>
                    <a:pt x="0" y="0"/>
                  </a:moveTo>
                  <a:lnTo>
                    <a:pt x="1897319" y="0"/>
                  </a:lnTo>
                </a:path>
              </a:pathLst>
            </a:custGeom>
            <a:ln w="4471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 descr=""/>
          <p:cNvSpPr txBox="1"/>
          <p:nvPr/>
        </p:nvSpPr>
        <p:spPr>
          <a:xfrm>
            <a:off x="9054" y="57094"/>
            <a:ext cx="1845945" cy="1098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00">
                <a:solidFill>
                  <a:srgbClr val="9EB1D8"/>
                </a:solidFill>
                <a:latin typeface="Arial"/>
                <a:cs typeface="Arial"/>
              </a:rPr>
              <a:t>f</a:t>
            </a:r>
            <a:r>
              <a:rPr dirty="0" sz="500">
                <a:solidFill>
                  <a:srgbClr val="C1BC95"/>
                </a:solidFill>
                <a:latin typeface="Arial"/>
                <a:cs typeface="Arial"/>
              </a:rPr>
              <a:t>')</a:t>
            </a:r>
            <a:r>
              <a:rPr dirty="0" sz="500" spc="235">
                <a:solidFill>
                  <a:srgbClr val="C1BC95"/>
                </a:solidFill>
                <a:latin typeface="Arial"/>
                <a:cs typeface="Arial"/>
              </a:rPr>
              <a:t>  </a:t>
            </a:r>
            <a:r>
              <a:rPr dirty="0" sz="550" spc="50">
                <a:solidFill>
                  <a:srgbClr val="545456"/>
                </a:solidFill>
                <a:latin typeface="Times New Roman"/>
                <a:cs typeface="Times New Roman"/>
              </a:rPr>
              <a:t>M</a:t>
            </a:r>
            <a:r>
              <a:rPr dirty="0" sz="550" spc="50">
                <a:solidFill>
                  <a:srgbClr val="777779"/>
                </a:solidFill>
                <a:latin typeface="Times New Roman"/>
                <a:cs typeface="Times New Roman"/>
              </a:rPr>
              <a:t>INGW</a:t>
            </a:r>
            <a:r>
              <a:rPr dirty="0" sz="550" spc="165">
                <a:solidFill>
                  <a:srgbClr val="777779"/>
                </a:solidFill>
                <a:latin typeface="Times New Roman"/>
                <a:cs typeface="Times New Roman"/>
              </a:rPr>
              <a:t> </a:t>
            </a:r>
            <a:r>
              <a:rPr dirty="0" sz="550">
                <a:solidFill>
                  <a:srgbClr val="A3A3A3"/>
                </a:solidFill>
                <a:latin typeface="Times New Roman"/>
                <a:cs typeface="Times New Roman"/>
              </a:rPr>
              <a:t>/</a:t>
            </a:r>
            <a:r>
              <a:rPr dirty="0" sz="550">
                <a:solidFill>
                  <a:srgbClr val="545456"/>
                </a:solidFill>
                <a:latin typeface="Times New Roman"/>
                <a:cs typeface="Times New Roman"/>
              </a:rPr>
              <a:t>d</a:t>
            </a:r>
            <a:r>
              <a:rPr dirty="0" sz="550">
                <a:solidFill>
                  <a:srgbClr val="777779"/>
                </a:solidFill>
                <a:latin typeface="Times New Roman"/>
                <a:cs typeface="Times New Roman"/>
              </a:rPr>
              <a:t>/Bu,i</a:t>
            </a:r>
            <a:r>
              <a:rPr dirty="0" sz="550">
                <a:solidFill>
                  <a:srgbClr val="3B363F"/>
                </a:solidFill>
                <a:latin typeface="Times New Roman"/>
                <a:cs typeface="Times New Roman"/>
              </a:rPr>
              <a:t>n</a:t>
            </a:r>
            <a:r>
              <a:rPr dirty="0" sz="550">
                <a:solidFill>
                  <a:srgbClr val="67676B"/>
                </a:solidFill>
                <a:latin typeface="Times New Roman"/>
                <a:cs typeface="Times New Roman"/>
              </a:rPr>
              <a:t>os</a:t>
            </a:r>
            <a:r>
              <a:rPr dirty="0" sz="550">
                <a:solidFill>
                  <a:srgbClr val="8C898C"/>
                </a:solidFill>
                <a:latin typeface="Times New Roman"/>
                <a:cs typeface="Times New Roman"/>
              </a:rPr>
              <a:t>;/</a:t>
            </a:r>
            <a:r>
              <a:rPr dirty="0" sz="550">
                <a:solidFill>
                  <a:srgbClr val="67676B"/>
                </a:solidFill>
                <a:latin typeface="Times New Roman"/>
                <a:cs typeface="Times New Roman"/>
              </a:rPr>
              <a:t>&lt;odo</a:t>
            </a:r>
            <a:r>
              <a:rPr dirty="0" sz="550" spc="110">
                <a:solidFill>
                  <a:srgbClr val="67676B"/>
                </a:solidFill>
                <a:latin typeface="Times New Roman"/>
                <a:cs typeface="Times New Roman"/>
              </a:rPr>
              <a:t> </a:t>
            </a:r>
            <a:r>
              <a:rPr dirty="0" sz="550" spc="-10">
                <a:solidFill>
                  <a:srgbClr val="67676B"/>
                </a:solidFill>
                <a:latin typeface="Times New Roman"/>
                <a:cs typeface="Times New Roman"/>
              </a:rPr>
              <a:t>ploy9rou</a:t>
            </a:r>
            <a:r>
              <a:rPr dirty="0" sz="550" spc="-10">
                <a:solidFill>
                  <a:srgbClr val="3B363F"/>
                </a:solidFill>
                <a:latin typeface="Times New Roman"/>
                <a:cs typeface="Times New Roman"/>
              </a:rPr>
              <a:t>n</a:t>
            </a:r>
            <a:r>
              <a:rPr dirty="0" sz="550" spc="-10">
                <a:solidFill>
                  <a:srgbClr val="777779"/>
                </a:solidFill>
                <a:latin typeface="Times New Roman"/>
                <a:cs typeface="Times New Roman"/>
              </a:rPr>
              <a:t>d/T</a:t>
            </a:r>
            <a:r>
              <a:rPr dirty="0" sz="550" spc="-10">
                <a:solidFill>
                  <a:srgbClr val="545456"/>
                </a:solidFill>
                <a:latin typeface="Times New Roman"/>
                <a:cs typeface="Times New Roman"/>
              </a:rPr>
              <a:t>ut&gt;,/</a:t>
            </a:r>
            <a:r>
              <a:rPr dirty="0" sz="550" spc="-10">
                <a:solidFill>
                  <a:srgbClr val="777779"/>
                </a:solidFill>
                <a:latin typeface="Times New Roman"/>
                <a:cs typeface="Times New Roman"/>
              </a:rPr>
              <a:t>Grt</a:t>
            </a:r>
            <a:r>
              <a:rPr dirty="0" sz="550" spc="-20">
                <a:solidFill>
                  <a:srgbClr val="777779"/>
                </a:solidFill>
                <a:latin typeface="Times New Roman"/>
                <a:cs typeface="Times New Roman"/>
              </a:rPr>
              <a:t> </a:t>
            </a:r>
            <a:r>
              <a:rPr dirty="0" sz="550" spc="-10">
                <a:solidFill>
                  <a:srgbClr val="3B363F"/>
                </a:solidFill>
                <a:latin typeface="Times New Roman"/>
                <a:cs typeface="Times New Roman"/>
              </a:rPr>
              <a:t>t</a:t>
            </a:r>
            <a:r>
              <a:rPr dirty="0" sz="550" spc="-10">
                <a:solidFill>
                  <a:srgbClr val="545456"/>
                </a:solidFill>
                <a:latin typeface="Times New Roman"/>
                <a:cs typeface="Times New Roman"/>
              </a:rPr>
              <a:t>ul</a:t>
            </a:r>
            <a:r>
              <a:rPr dirty="0" sz="550" spc="-10">
                <a:solidFill>
                  <a:srgbClr val="777779"/>
                </a:solidFill>
                <a:latin typeface="Times New Roman"/>
                <a:cs typeface="Times New Roman"/>
              </a:rPr>
              <a:t>orio</a:t>
            </a:r>
            <a:r>
              <a:rPr dirty="0" sz="550" spc="-10">
                <a:solidFill>
                  <a:srgbClr val="1A2A31"/>
                </a:solidFill>
                <a:latin typeface="Times New Roman"/>
                <a:cs typeface="Times New Roman"/>
              </a:rPr>
              <a:t>l</a:t>
            </a:r>
            <a:r>
              <a:rPr dirty="0" sz="550" spc="-10">
                <a:solidFill>
                  <a:srgbClr val="67676B"/>
                </a:solidFill>
                <a:latin typeface="Times New Roman"/>
                <a:cs typeface="Times New Roman"/>
              </a:rPr>
              <a:t>,</a:t>
            </a:r>
            <a:endParaRPr sz="550">
              <a:latin typeface="Times New Roman"/>
              <a:cs typeface="Times New Roman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10247440" y="50728"/>
            <a:ext cx="71755" cy="1174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" spc="25">
                <a:solidFill>
                  <a:srgbClr val="545456"/>
                </a:solidFill>
                <a:latin typeface="Arial"/>
                <a:cs typeface="Arial"/>
              </a:rPr>
              <a:t>0</a:t>
            </a:r>
            <a:endParaRPr sz="600">
              <a:latin typeface="Arial"/>
              <a:cs typeface="Arial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10528057" y="50728"/>
            <a:ext cx="85090" cy="1174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" spc="35">
                <a:solidFill>
                  <a:srgbClr val="545456"/>
                </a:solidFill>
                <a:latin typeface="Times New Roman"/>
                <a:cs typeface="Times New Roman"/>
              </a:rPr>
              <a:t>X</a:t>
            </a:r>
            <a:endParaRPr sz="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0692000" cy="6014249"/>
          </a:xfrm>
          <a:prstGeom prst="rect">
            <a:avLst/>
          </a:prstGeom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06024" y="1716020"/>
            <a:ext cx="764508" cy="201217"/>
          </a:xfrm>
          <a:prstGeom prst="rect">
            <a:avLst/>
          </a:prstGeom>
        </p:spPr>
      </p:pic>
      <p:sp>
        <p:nvSpPr>
          <p:cNvPr id="3" name="object 3" descr=""/>
          <p:cNvSpPr/>
          <p:nvPr/>
        </p:nvSpPr>
        <p:spPr>
          <a:xfrm>
            <a:off x="2790" y="1000581"/>
            <a:ext cx="0" cy="4829810"/>
          </a:xfrm>
          <a:custGeom>
            <a:avLst/>
            <a:gdLst/>
            <a:ahLst/>
            <a:cxnLst/>
            <a:rect l="l" t="t" r="r" b="b"/>
            <a:pathLst>
              <a:path w="0" h="4829810">
                <a:moveTo>
                  <a:pt x="0" y="4829220"/>
                </a:moveTo>
                <a:lnTo>
                  <a:pt x="0" y="0"/>
                </a:lnTo>
              </a:path>
            </a:pathLst>
          </a:custGeom>
          <a:ln w="558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/>
          <p:nvPr/>
        </p:nvSpPr>
        <p:spPr>
          <a:xfrm>
            <a:off x="0" y="0"/>
            <a:ext cx="5715" cy="609600"/>
          </a:xfrm>
          <a:custGeom>
            <a:avLst/>
            <a:gdLst/>
            <a:ahLst/>
            <a:cxnLst/>
            <a:rect l="l" t="t" r="r" b="b"/>
            <a:pathLst>
              <a:path w="5715" h="609600">
                <a:moveTo>
                  <a:pt x="0" y="0"/>
                </a:moveTo>
                <a:lnTo>
                  <a:pt x="5580" y="0"/>
                </a:lnTo>
                <a:lnTo>
                  <a:pt x="5580" y="609324"/>
                </a:lnTo>
                <a:lnTo>
                  <a:pt x="0" y="609324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/>
          <p:nvPr/>
        </p:nvSpPr>
        <p:spPr>
          <a:xfrm>
            <a:off x="2622764" y="1375068"/>
            <a:ext cx="413384" cy="0"/>
          </a:xfrm>
          <a:custGeom>
            <a:avLst/>
            <a:gdLst/>
            <a:ahLst/>
            <a:cxnLst/>
            <a:rect l="l" t="t" r="r" b="b"/>
            <a:pathLst>
              <a:path w="413385" h="0">
                <a:moveTo>
                  <a:pt x="0" y="0"/>
                </a:moveTo>
                <a:lnTo>
                  <a:pt x="412945" y="0"/>
                </a:lnTo>
              </a:path>
            </a:pathLst>
          </a:custGeom>
          <a:ln w="1117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/>
          <p:nvPr/>
        </p:nvSpPr>
        <p:spPr>
          <a:xfrm>
            <a:off x="279017" y="5952767"/>
            <a:ext cx="1903095" cy="0"/>
          </a:xfrm>
          <a:custGeom>
            <a:avLst/>
            <a:gdLst/>
            <a:ahLst/>
            <a:cxnLst/>
            <a:rect l="l" t="t" r="r" b="b"/>
            <a:pathLst>
              <a:path w="1903095" h="0">
                <a:moveTo>
                  <a:pt x="0" y="0"/>
                </a:moveTo>
                <a:lnTo>
                  <a:pt x="1902898" y="0"/>
                </a:lnTo>
              </a:path>
            </a:pathLst>
          </a:custGeom>
          <a:ln w="8943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 descr=""/>
          <p:cNvSpPr/>
          <p:nvPr/>
        </p:nvSpPr>
        <p:spPr>
          <a:xfrm>
            <a:off x="1759660" y="101589"/>
            <a:ext cx="11430" cy="86995"/>
          </a:xfrm>
          <a:custGeom>
            <a:avLst/>
            <a:gdLst/>
            <a:ahLst/>
            <a:cxnLst/>
            <a:rect l="l" t="t" r="r" b="b"/>
            <a:pathLst>
              <a:path w="11430" h="86995">
                <a:moveTo>
                  <a:pt x="11160" y="86844"/>
                </a:moveTo>
                <a:lnTo>
                  <a:pt x="0" y="86844"/>
                </a:lnTo>
                <a:lnTo>
                  <a:pt x="0" y="0"/>
                </a:lnTo>
                <a:lnTo>
                  <a:pt x="11160" y="0"/>
                </a:lnTo>
                <a:lnTo>
                  <a:pt x="11160" y="86844"/>
                </a:lnTo>
                <a:close/>
              </a:path>
            </a:pathLst>
          </a:custGeom>
          <a:solidFill>
            <a:srgbClr val="DBDDE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 descr=""/>
          <p:cNvSpPr/>
          <p:nvPr/>
        </p:nvSpPr>
        <p:spPr>
          <a:xfrm>
            <a:off x="2198340" y="101589"/>
            <a:ext cx="17145" cy="86995"/>
          </a:xfrm>
          <a:custGeom>
            <a:avLst/>
            <a:gdLst/>
            <a:ahLst/>
            <a:cxnLst/>
            <a:rect l="l" t="t" r="r" b="b"/>
            <a:pathLst>
              <a:path w="17144" h="86995">
                <a:moveTo>
                  <a:pt x="16741" y="86844"/>
                </a:moveTo>
                <a:lnTo>
                  <a:pt x="0" y="86844"/>
                </a:lnTo>
                <a:lnTo>
                  <a:pt x="0" y="0"/>
                </a:lnTo>
                <a:lnTo>
                  <a:pt x="16741" y="0"/>
                </a:lnTo>
                <a:lnTo>
                  <a:pt x="16741" y="86844"/>
                </a:lnTo>
                <a:close/>
              </a:path>
            </a:pathLst>
          </a:custGeom>
          <a:solidFill>
            <a:srgbClr val="DBDDE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 descr=""/>
          <p:cNvSpPr/>
          <p:nvPr/>
        </p:nvSpPr>
        <p:spPr>
          <a:xfrm>
            <a:off x="2698455" y="15563"/>
            <a:ext cx="17145" cy="200025"/>
          </a:xfrm>
          <a:custGeom>
            <a:avLst/>
            <a:gdLst/>
            <a:ahLst/>
            <a:cxnLst/>
            <a:rect l="l" t="t" r="r" b="b"/>
            <a:pathLst>
              <a:path w="17144" h="200025">
                <a:moveTo>
                  <a:pt x="16741" y="199741"/>
                </a:moveTo>
                <a:lnTo>
                  <a:pt x="0" y="199741"/>
                </a:lnTo>
                <a:lnTo>
                  <a:pt x="0" y="0"/>
                </a:lnTo>
                <a:lnTo>
                  <a:pt x="16741" y="0"/>
                </a:lnTo>
                <a:lnTo>
                  <a:pt x="16741" y="199741"/>
                </a:lnTo>
                <a:close/>
              </a:path>
            </a:pathLst>
          </a:custGeom>
          <a:solidFill>
            <a:srgbClr val="DBDDE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 descr=""/>
          <p:cNvSpPr txBox="1"/>
          <p:nvPr/>
        </p:nvSpPr>
        <p:spPr>
          <a:xfrm>
            <a:off x="64274" y="8653"/>
            <a:ext cx="2815590" cy="2012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384935" algn="l"/>
              </a:tabLst>
            </a:pPr>
            <a:r>
              <a:rPr dirty="0" sz="850" spc="10">
                <a:solidFill>
                  <a:srgbClr val="212326"/>
                </a:solidFill>
                <a:latin typeface="Arial"/>
                <a:cs typeface="Arial"/>
              </a:rPr>
              <a:t>0</a:t>
            </a:r>
            <a:r>
              <a:rPr dirty="0" sz="850" spc="225">
                <a:solidFill>
                  <a:srgbClr val="212326"/>
                </a:solidFill>
                <a:latin typeface="Arial"/>
                <a:cs typeface="Arial"/>
              </a:rPr>
              <a:t>  </a:t>
            </a:r>
            <a:r>
              <a:rPr dirty="0" sz="500" spc="10">
                <a:solidFill>
                  <a:srgbClr val="99979A"/>
                </a:solidFill>
                <a:latin typeface="Arial"/>
                <a:cs typeface="Arial"/>
              </a:rPr>
              <a:t>Branches,</a:t>
            </a:r>
            <a:r>
              <a:rPr dirty="0" sz="500" spc="-70">
                <a:solidFill>
                  <a:srgbClr val="99979A"/>
                </a:solidFill>
                <a:latin typeface="Arial"/>
                <a:cs typeface="Arial"/>
              </a:rPr>
              <a:t> </a:t>
            </a:r>
            <a:r>
              <a:rPr dirty="0" sz="500" spc="10">
                <a:solidFill>
                  <a:srgbClr val="99979A"/>
                </a:solidFill>
                <a:latin typeface="Arial"/>
                <a:cs typeface="Arial"/>
              </a:rPr>
              <a:t>CodeWithHany/Oe</a:t>
            </a:r>
            <a:r>
              <a:rPr dirty="0" sz="500" spc="10">
                <a:solidFill>
                  <a:srgbClr val="BDBDBC"/>
                </a:solidFill>
                <a:latin typeface="Arial"/>
                <a:cs typeface="Arial"/>
              </a:rPr>
              <a:t>m</a:t>
            </a:r>
            <a:r>
              <a:rPr dirty="0" sz="500" spc="245">
                <a:solidFill>
                  <a:srgbClr val="BDBDBC"/>
                </a:solidFill>
                <a:latin typeface="Arial"/>
                <a:cs typeface="Arial"/>
              </a:rPr>
              <a:t>  </a:t>
            </a:r>
            <a:r>
              <a:rPr dirty="0" sz="500" spc="-50" b="1">
                <a:solidFill>
                  <a:srgbClr val="4F5054"/>
                </a:solidFill>
                <a:latin typeface="Times New Roman"/>
                <a:cs typeface="Times New Roman"/>
              </a:rPr>
              <a:t>X</a:t>
            </a:r>
            <a:r>
              <a:rPr dirty="0" sz="500" b="1">
                <a:solidFill>
                  <a:srgbClr val="4F5054"/>
                </a:solidFill>
                <a:latin typeface="Times New Roman"/>
                <a:cs typeface="Times New Roman"/>
              </a:rPr>
              <a:t>	</a:t>
            </a:r>
            <a:r>
              <a:rPr dirty="0" sz="700" spc="10" b="1">
                <a:solidFill>
                  <a:srgbClr val="E91A05"/>
                </a:solidFill>
                <a:latin typeface="Times New Roman"/>
                <a:cs typeface="Times New Roman"/>
              </a:rPr>
              <a:t>D</a:t>
            </a:r>
            <a:r>
              <a:rPr dirty="0" sz="700" spc="265" b="1">
                <a:solidFill>
                  <a:srgbClr val="E91A05"/>
                </a:solidFill>
                <a:latin typeface="Times New Roman"/>
                <a:cs typeface="Times New Roman"/>
              </a:rPr>
              <a:t> </a:t>
            </a:r>
            <a:r>
              <a:rPr dirty="0" sz="500" spc="10">
                <a:solidFill>
                  <a:srgbClr val="858789"/>
                </a:solidFill>
                <a:latin typeface="Arial"/>
                <a:cs typeface="Arial"/>
              </a:rPr>
              <a:t>Comp</a:t>
            </a:r>
            <a:r>
              <a:rPr dirty="0" sz="500" spc="10">
                <a:solidFill>
                  <a:srgbClr val="ACACAF"/>
                </a:solidFill>
                <a:latin typeface="Arial"/>
                <a:cs typeface="Arial"/>
              </a:rPr>
              <a:t>l</a:t>
            </a:r>
            <a:r>
              <a:rPr dirty="0" sz="500" spc="10">
                <a:solidFill>
                  <a:srgbClr val="858789"/>
                </a:solidFill>
                <a:latin typeface="Arial"/>
                <a:cs typeface="Arial"/>
              </a:rPr>
              <a:t>ete</a:t>
            </a:r>
            <a:r>
              <a:rPr dirty="0" sz="500" spc="-45">
                <a:solidFill>
                  <a:srgbClr val="858789"/>
                </a:solidFill>
                <a:latin typeface="Arial"/>
                <a:cs typeface="Arial"/>
              </a:rPr>
              <a:t> </a:t>
            </a:r>
            <a:r>
              <a:rPr dirty="0" sz="500" spc="10">
                <a:solidFill>
                  <a:srgbClr val="99979A"/>
                </a:solidFill>
                <a:latin typeface="Arial"/>
                <a:cs typeface="Arial"/>
              </a:rPr>
              <a:t>Gi</a:t>
            </a:r>
            <a:r>
              <a:rPr dirty="0" sz="500" spc="10">
                <a:solidFill>
                  <a:srgbClr val="727579"/>
                </a:solidFill>
                <a:latin typeface="Arial"/>
                <a:cs typeface="Arial"/>
              </a:rPr>
              <a:t>t</a:t>
            </a:r>
            <a:r>
              <a:rPr dirty="0" sz="500" spc="60">
                <a:solidFill>
                  <a:srgbClr val="727579"/>
                </a:solidFill>
                <a:latin typeface="Arial"/>
                <a:cs typeface="Arial"/>
              </a:rPr>
              <a:t> </a:t>
            </a:r>
            <a:r>
              <a:rPr dirty="0" sz="500">
                <a:solidFill>
                  <a:srgbClr val="858789"/>
                </a:solidFill>
                <a:latin typeface="Arial"/>
                <a:cs typeface="Arial"/>
              </a:rPr>
              <a:t>Tutoria</a:t>
            </a:r>
            <a:r>
              <a:rPr dirty="0" sz="500">
                <a:solidFill>
                  <a:srgbClr val="ACACAF"/>
                </a:solidFill>
                <a:latin typeface="Arial"/>
                <a:cs typeface="Arial"/>
              </a:rPr>
              <a:t>l</a:t>
            </a:r>
            <a:r>
              <a:rPr dirty="0" sz="500">
                <a:solidFill>
                  <a:srgbClr val="858789"/>
                </a:solidFill>
                <a:latin typeface="Arial"/>
                <a:cs typeface="Arial"/>
              </a:rPr>
              <a:t>s</a:t>
            </a:r>
            <a:r>
              <a:rPr dirty="0" sz="500" spc="-30">
                <a:solidFill>
                  <a:srgbClr val="858789"/>
                </a:solidFill>
                <a:latin typeface="Arial"/>
                <a:cs typeface="Arial"/>
              </a:rPr>
              <a:t> </a:t>
            </a:r>
            <a:r>
              <a:rPr dirty="0" sz="500" spc="10">
                <a:solidFill>
                  <a:srgbClr val="858789"/>
                </a:solidFill>
                <a:latin typeface="Arial"/>
                <a:cs typeface="Arial"/>
              </a:rPr>
              <a:t>For</a:t>
            </a:r>
            <a:r>
              <a:rPr dirty="0" sz="500" spc="-55">
                <a:solidFill>
                  <a:srgbClr val="858789"/>
                </a:solidFill>
                <a:latin typeface="Arial"/>
                <a:cs typeface="Arial"/>
              </a:rPr>
              <a:t> </a:t>
            </a:r>
            <a:r>
              <a:rPr dirty="0" sz="750" spc="10">
                <a:solidFill>
                  <a:srgbClr val="99979A"/>
                </a:solidFill>
                <a:latin typeface="Times New Roman"/>
                <a:cs typeface="Times New Roman"/>
              </a:rPr>
              <a:t>8e9</a:t>
            </a:r>
            <a:r>
              <a:rPr dirty="0" sz="750" spc="235">
                <a:solidFill>
                  <a:srgbClr val="99979A"/>
                </a:solidFill>
                <a:latin typeface="Times New Roman"/>
                <a:cs typeface="Times New Roman"/>
              </a:rPr>
              <a:t>  </a:t>
            </a:r>
            <a:r>
              <a:rPr dirty="0" sz="500" spc="10">
                <a:solidFill>
                  <a:srgbClr val="60646B"/>
                </a:solidFill>
                <a:latin typeface="Arial"/>
                <a:cs typeface="Arial"/>
              </a:rPr>
              <a:t>X</a:t>
            </a:r>
            <a:r>
              <a:rPr dirty="0" sz="500" spc="285">
                <a:solidFill>
                  <a:srgbClr val="60646B"/>
                </a:solidFill>
                <a:latin typeface="Arial"/>
                <a:cs typeface="Arial"/>
              </a:rPr>
              <a:t> </a:t>
            </a:r>
            <a:r>
              <a:rPr dirty="0" sz="1150" spc="10">
                <a:solidFill>
                  <a:srgbClr val="ACACAF"/>
                </a:solidFill>
                <a:latin typeface="Arial"/>
                <a:cs typeface="Arial"/>
              </a:rPr>
              <a:t>I</a:t>
            </a:r>
            <a:r>
              <a:rPr dirty="0" sz="1150" spc="180">
                <a:solidFill>
                  <a:srgbClr val="ACACAF"/>
                </a:solidFill>
                <a:latin typeface="Arial"/>
                <a:cs typeface="Arial"/>
              </a:rPr>
              <a:t> </a:t>
            </a:r>
            <a:r>
              <a:rPr dirty="0" sz="1000" spc="-50">
                <a:solidFill>
                  <a:srgbClr val="212326"/>
                </a:solidFill>
                <a:latin typeface="Arial"/>
                <a:cs typeface="Arial"/>
              </a:rPr>
              <a:t>+</a:t>
            </a:r>
            <a:endParaRPr sz="1000">
              <a:latin typeface="Arial"/>
              <a:cs typeface="Arial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10276706" y="67496"/>
            <a:ext cx="93345" cy="1174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" spc="-25">
                <a:solidFill>
                  <a:srgbClr val="4F5054"/>
                </a:solidFill>
                <a:latin typeface="Times New Roman"/>
                <a:cs typeface="Times New Roman"/>
              </a:rPr>
              <a:t>til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10533594" y="61130"/>
            <a:ext cx="89535" cy="1250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50" spc="30">
                <a:solidFill>
                  <a:srgbClr val="60646B"/>
                </a:solidFill>
                <a:latin typeface="Times New Roman"/>
                <a:cs typeface="Times New Roman"/>
              </a:rPr>
              <a:t>X</a:t>
            </a:r>
            <a:endParaRPr sz="650">
              <a:latin typeface="Times New Roman"/>
              <a:cs typeface="Times New Roman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423063" y="254430"/>
            <a:ext cx="2286000" cy="1479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55270" algn="l"/>
              </a:tabLst>
            </a:pPr>
            <a:r>
              <a:rPr dirty="0" sz="800" spc="-50">
                <a:solidFill>
                  <a:srgbClr val="727579"/>
                </a:solidFill>
                <a:latin typeface="Arial"/>
                <a:cs typeface="Arial"/>
              </a:rPr>
              <a:t>C</a:t>
            </a:r>
            <a:r>
              <a:rPr dirty="0" sz="800">
                <a:solidFill>
                  <a:srgbClr val="727579"/>
                </a:solidFill>
                <a:latin typeface="Arial"/>
                <a:cs typeface="Arial"/>
              </a:rPr>
              <a:t>	</a:t>
            </a:r>
            <a:r>
              <a:rPr dirty="0" baseline="4629" sz="900">
                <a:solidFill>
                  <a:srgbClr val="60646B"/>
                </a:solidFill>
                <a:latin typeface="Times New Roman"/>
                <a:cs typeface="Times New Roman"/>
              </a:rPr>
              <a:t>i</a:t>
            </a:r>
            <a:r>
              <a:rPr dirty="0" baseline="4629" sz="900" spc="547">
                <a:solidFill>
                  <a:srgbClr val="60646B"/>
                </a:solidFill>
                <a:latin typeface="Times New Roman"/>
                <a:cs typeface="Times New Roman"/>
              </a:rPr>
              <a:t>   </a:t>
            </a:r>
            <a:r>
              <a:rPr dirty="0" baseline="5050" sz="825" spc="-15">
                <a:solidFill>
                  <a:srgbClr val="858789"/>
                </a:solidFill>
                <a:latin typeface="Arial"/>
                <a:cs typeface="Arial"/>
              </a:rPr>
              <a:t>github.com</a:t>
            </a:r>
            <a:r>
              <a:rPr dirty="0" baseline="5050" sz="825" spc="-15">
                <a:solidFill>
                  <a:srgbClr val="BDBDBC"/>
                </a:solidFill>
                <a:latin typeface="Arial"/>
                <a:cs typeface="Arial"/>
              </a:rPr>
              <a:t>/CodeW1thHarry/DemoRepos1to,y/branches</a:t>
            </a:r>
            <a:endParaRPr baseline="5050" sz="825">
              <a:latin typeface="Arial"/>
              <a:cs typeface="Arial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9868984" y="190152"/>
            <a:ext cx="282575" cy="28511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700" spc="55">
                <a:solidFill>
                  <a:srgbClr val="858789"/>
                </a:solidFill>
                <a:latin typeface="Arial"/>
                <a:cs typeface="Arial"/>
              </a:rPr>
              <a:t>*</a:t>
            </a:r>
            <a:r>
              <a:rPr dirty="0" sz="1700" spc="280">
                <a:solidFill>
                  <a:srgbClr val="858789"/>
                </a:solidFill>
                <a:latin typeface="Arial"/>
                <a:cs typeface="Arial"/>
              </a:rPr>
              <a:t> </a:t>
            </a:r>
            <a:r>
              <a:rPr dirty="0" sz="900" spc="-50">
                <a:solidFill>
                  <a:srgbClr val="858789"/>
                </a:solidFill>
                <a:latin typeface="Arial"/>
                <a:cs typeface="Arial"/>
              </a:rPr>
              <a:t>0</a:t>
            </a:r>
            <a:endParaRPr sz="900">
              <a:latin typeface="Arial"/>
              <a:cs typeface="Arial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35125" y="403791"/>
            <a:ext cx="6370955" cy="1631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870960" algn="l"/>
              </a:tabLst>
            </a:pPr>
            <a:r>
              <a:rPr dirty="0" sz="500" spc="135">
                <a:solidFill>
                  <a:srgbClr val="4B7C64"/>
                </a:solidFill>
                <a:latin typeface="Arial"/>
                <a:cs typeface="Arial"/>
              </a:rPr>
              <a:t>•</a:t>
            </a:r>
            <a:r>
              <a:rPr dirty="0" sz="500" spc="135">
                <a:solidFill>
                  <a:srgbClr val="D6B570"/>
                </a:solidFill>
                <a:latin typeface="Arial"/>
                <a:cs typeface="Arial"/>
              </a:rPr>
              <a:t>••</a:t>
            </a:r>
            <a:r>
              <a:rPr dirty="0" sz="500" spc="275">
                <a:solidFill>
                  <a:srgbClr val="D6B570"/>
                </a:solidFill>
                <a:latin typeface="Arial"/>
                <a:cs typeface="Arial"/>
              </a:rPr>
              <a:t> </a:t>
            </a:r>
            <a:r>
              <a:rPr dirty="0" sz="500">
                <a:solidFill>
                  <a:srgbClr val="99979A"/>
                </a:solidFill>
                <a:latin typeface="Arial"/>
                <a:cs typeface="Arial"/>
              </a:rPr>
              <a:t>Apps</a:t>
            </a:r>
            <a:r>
              <a:rPr dirty="0" sz="500" spc="200">
                <a:solidFill>
                  <a:srgbClr val="99979A"/>
                </a:solidFill>
                <a:latin typeface="Arial"/>
                <a:cs typeface="Arial"/>
              </a:rPr>
              <a:t>  </a:t>
            </a:r>
            <a:r>
              <a:rPr dirty="0" sz="650" b="1">
                <a:solidFill>
                  <a:srgbClr val="E91A05"/>
                </a:solidFill>
                <a:latin typeface="Times New Roman"/>
                <a:cs typeface="Times New Roman"/>
              </a:rPr>
              <a:t>D</a:t>
            </a:r>
            <a:r>
              <a:rPr dirty="0" sz="650" spc="385" b="1">
                <a:solidFill>
                  <a:srgbClr val="E91A05"/>
                </a:solidFill>
                <a:latin typeface="Times New Roman"/>
                <a:cs typeface="Times New Roman"/>
              </a:rPr>
              <a:t> </a:t>
            </a:r>
            <a:r>
              <a:rPr dirty="0" sz="500">
                <a:solidFill>
                  <a:srgbClr val="ACACAF"/>
                </a:solidFill>
                <a:latin typeface="Arial"/>
                <a:cs typeface="Arial"/>
              </a:rPr>
              <a:t>You</a:t>
            </a:r>
            <a:r>
              <a:rPr dirty="0" sz="500">
                <a:solidFill>
                  <a:srgbClr val="858789"/>
                </a:solidFill>
                <a:latin typeface="Arial"/>
                <a:cs typeface="Arial"/>
              </a:rPr>
              <a:t>Tube</a:t>
            </a:r>
            <a:r>
              <a:rPr dirty="0" sz="500" spc="204">
                <a:solidFill>
                  <a:srgbClr val="858789"/>
                </a:solidFill>
                <a:latin typeface="Arial"/>
                <a:cs typeface="Arial"/>
              </a:rPr>
              <a:t>  </a:t>
            </a:r>
            <a:r>
              <a:rPr dirty="0" sz="500">
                <a:solidFill>
                  <a:srgbClr val="B57B72"/>
                </a:solidFill>
                <a:latin typeface="Times New Roman"/>
                <a:cs typeface="Times New Roman"/>
              </a:rPr>
              <a:t>M</a:t>
            </a:r>
            <a:r>
              <a:rPr dirty="0" sz="500" spc="475">
                <a:solidFill>
                  <a:srgbClr val="B57B72"/>
                </a:solidFill>
                <a:latin typeface="Times New Roman"/>
                <a:cs typeface="Times New Roman"/>
              </a:rPr>
              <a:t> </a:t>
            </a:r>
            <a:r>
              <a:rPr dirty="0" sz="500">
                <a:solidFill>
                  <a:srgbClr val="99979A"/>
                </a:solidFill>
                <a:latin typeface="Arial"/>
                <a:cs typeface="Arial"/>
              </a:rPr>
              <a:t>Gmail</a:t>
            </a:r>
            <a:r>
              <a:rPr dirty="0" sz="500" spc="215">
                <a:solidFill>
                  <a:srgbClr val="99979A"/>
                </a:solidFill>
                <a:latin typeface="Arial"/>
                <a:cs typeface="Arial"/>
              </a:rPr>
              <a:t>  </a:t>
            </a:r>
            <a:r>
              <a:rPr dirty="0" sz="650" spc="50" b="1">
                <a:solidFill>
                  <a:srgbClr val="E91A05"/>
                </a:solidFill>
                <a:latin typeface="Times New Roman"/>
                <a:cs typeface="Times New Roman"/>
              </a:rPr>
              <a:t>D</a:t>
            </a:r>
            <a:r>
              <a:rPr dirty="0" sz="650" spc="345" b="1">
                <a:solidFill>
                  <a:srgbClr val="E91A05"/>
                </a:solidFill>
                <a:latin typeface="Times New Roman"/>
                <a:cs typeface="Times New Roman"/>
              </a:rPr>
              <a:t> </a:t>
            </a:r>
            <a:r>
              <a:rPr dirty="0" sz="500">
                <a:solidFill>
                  <a:srgbClr val="99979A"/>
                </a:solidFill>
                <a:latin typeface="Arial"/>
                <a:cs typeface="Arial"/>
              </a:rPr>
              <a:t>CodeW1thHarry</a:t>
            </a:r>
            <a:r>
              <a:rPr dirty="0" sz="500" spc="-20">
                <a:solidFill>
                  <a:srgbClr val="99979A"/>
                </a:solidFill>
                <a:latin typeface="Arial"/>
                <a:cs typeface="Arial"/>
              </a:rPr>
              <a:t> </a:t>
            </a:r>
            <a:r>
              <a:rPr dirty="0" sz="500">
                <a:solidFill>
                  <a:srgbClr val="858789"/>
                </a:solidFill>
                <a:latin typeface="Arial"/>
                <a:cs typeface="Arial"/>
              </a:rPr>
              <a:t>•</a:t>
            </a:r>
            <a:r>
              <a:rPr dirty="0" sz="500" spc="20">
                <a:solidFill>
                  <a:srgbClr val="858789"/>
                </a:solidFill>
                <a:latin typeface="Arial"/>
                <a:cs typeface="Arial"/>
              </a:rPr>
              <a:t> </a:t>
            </a:r>
            <a:r>
              <a:rPr dirty="0" sz="500">
                <a:solidFill>
                  <a:srgbClr val="99979A"/>
                </a:solidFill>
                <a:latin typeface="Times New Roman"/>
                <a:cs typeface="Times New Roman"/>
              </a:rPr>
              <a:t>Y</a:t>
            </a:r>
            <a:r>
              <a:rPr dirty="0" sz="500">
                <a:solidFill>
                  <a:srgbClr val="ACACAF"/>
                </a:solidFill>
                <a:latin typeface="Times New Roman"/>
                <a:cs typeface="Times New Roman"/>
              </a:rPr>
              <a:t>..</a:t>
            </a:r>
            <a:r>
              <a:rPr dirty="0" sz="500">
                <a:solidFill>
                  <a:srgbClr val="BDBDBC"/>
                </a:solidFill>
                <a:latin typeface="Times New Roman"/>
                <a:cs typeface="Times New Roman"/>
              </a:rPr>
              <a:t>,</a:t>
            </a:r>
            <a:r>
              <a:rPr dirty="0" sz="500" spc="400">
                <a:solidFill>
                  <a:srgbClr val="BDBDBC"/>
                </a:solidFill>
                <a:latin typeface="Times New Roman"/>
                <a:cs typeface="Times New Roman"/>
              </a:rPr>
              <a:t>  </a:t>
            </a:r>
            <a:r>
              <a:rPr dirty="0" sz="650" b="1">
                <a:solidFill>
                  <a:srgbClr val="E91A05"/>
                </a:solidFill>
                <a:latin typeface="Times New Roman"/>
                <a:cs typeface="Times New Roman"/>
              </a:rPr>
              <a:t>D</a:t>
            </a:r>
            <a:r>
              <a:rPr dirty="0" sz="650" spc="400" b="1">
                <a:solidFill>
                  <a:srgbClr val="E91A05"/>
                </a:solidFill>
                <a:latin typeface="Times New Roman"/>
                <a:cs typeface="Times New Roman"/>
              </a:rPr>
              <a:t> </a:t>
            </a:r>
            <a:r>
              <a:rPr dirty="0" sz="650" spc="-30" b="1">
                <a:solidFill>
                  <a:srgbClr val="99979A"/>
                </a:solidFill>
                <a:latin typeface="Times New Roman"/>
                <a:cs typeface="Times New Roman"/>
              </a:rPr>
              <a:t>C</a:t>
            </a:r>
            <a:r>
              <a:rPr dirty="0" sz="650" spc="-90" b="1">
                <a:solidFill>
                  <a:srgbClr val="99979A"/>
                </a:solidFill>
                <a:latin typeface="Times New Roman"/>
                <a:cs typeface="Times New Roman"/>
              </a:rPr>
              <a:t> </a:t>
            </a:r>
            <a:r>
              <a:rPr dirty="0" sz="500">
                <a:solidFill>
                  <a:srgbClr val="99979A"/>
                </a:solidFill>
                <a:latin typeface="Arial"/>
                <a:cs typeface="Arial"/>
              </a:rPr>
              <a:t>Language</a:t>
            </a:r>
            <a:r>
              <a:rPr dirty="0" sz="500" spc="-30">
                <a:solidFill>
                  <a:srgbClr val="99979A"/>
                </a:solidFill>
                <a:latin typeface="Arial"/>
                <a:cs typeface="Arial"/>
              </a:rPr>
              <a:t> </a:t>
            </a:r>
            <a:r>
              <a:rPr dirty="0" sz="500">
                <a:solidFill>
                  <a:srgbClr val="99979A"/>
                </a:solidFill>
                <a:latin typeface="Arial"/>
                <a:cs typeface="Arial"/>
              </a:rPr>
              <a:t>Tutori.,</a:t>
            </a:r>
            <a:r>
              <a:rPr dirty="0" sz="500">
                <a:solidFill>
                  <a:srgbClr val="727579"/>
                </a:solidFill>
                <a:latin typeface="Arial"/>
                <a:cs typeface="Arial"/>
              </a:rPr>
              <a:t>.</a:t>
            </a:r>
            <a:r>
              <a:rPr dirty="0" sz="500">
                <a:solidFill>
                  <a:srgbClr val="ACACAF"/>
                </a:solidFill>
                <a:latin typeface="Arial"/>
                <a:cs typeface="Arial"/>
              </a:rPr>
              <a:t>..</a:t>
            </a:r>
            <a:r>
              <a:rPr dirty="0" sz="500" spc="265">
                <a:solidFill>
                  <a:srgbClr val="ACACAF"/>
                </a:solidFill>
                <a:latin typeface="Arial"/>
                <a:cs typeface="Arial"/>
              </a:rPr>
              <a:t>  </a:t>
            </a:r>
            <a:r>
              <a:rPr dirty="0" sz="650" b="1">
                <a:solidFill>
                  <a:srgbClr val="E91A05"/>
                </a:solidFill>
                <a:latin typeface="Times New Roman"/>
                <a:cs typeface="Times New Roman"/>
              </a:rPr>
              <a:t>D</a:t>
            </a:r>
            <a:r>
              <a:rPr dirty="0" sz="650" spc="355" b="1">
                <a:solidFill>
                  <a:srgbClr val="E91A05"/>
                </a:solidFill>
                <a:latin typeface="Times New Roman"/>
                <a:cs typeface="Times New Roman"/>
              </a:rPr>
              <a:t> </a:t>
            </a:r>
            <a:r>
              <a:rPr dirty="0" sz="500" spc="-10">
                <a:solidFill>
                  <a:srgbClr val="99979A"/>
                </a:solidFill>
                <a:latin typeface="Arial"/>
                <a:cs typeface="Arial"/>
              </a:rPr>
              <a:t>ProgrammingWith</a:t>
            </a:r>
            <a:r>
              <a:rPr dirty="0" sz="500" spc="-10">
                <a:solidFill>
                  <a:srgbClr val="60646B"/>
                </a:solidFill>
                <a:latin typeface="Arial"/>
                <a:cs typeface="Arial"/>
              </a:rPr>
              <a:t>.</a:t>
            </a:r>
            <a:r>
              <a:rPr dirty="0" sz="500" spc="-10">
                <a:solidFill>
                  <a:srgbClr val="ACACAF"/>
                </a:solidFill>
                <a:latin typeface="Arial"/>
                <a:cs typeface="Arial"/>
              </a:rPr>
              <a:t>..</a:t>
            </a:r>
            <a:r>
              <a:rPr dirty="0" sz="500">
                <a:solidFill>
                  <a:srgbClr val="ACACAF"/>
                </a:solidFill>
                <a:latin typeface="Arial"/>
                <a:cs typeface="Arial"/>
              </a:rPr>
              <a:t>	</a:t>
            </a:r>
            <a:r>
              <a:rPr dirty="0" sz="900" b="1">
                <a:solidFill>
                  <a:srgbClr val="E91A05"/>
                </a:solidFill>
                <a:latin typeface="Times New Roman"/>
                <a:cs typeface="Times New Roman"/>
              </a:rPr>
              <a:t>a</a:t>
            </a:r>
            <a:r>
              <a:rPr dirty="0" sz="900" spc="390" b="1">
                <a:solidFill>
                  <a:srgbClr val="E91A05"/>
                </a:solidFill>
                <a:latin typeface="Times New Roman"/>
                <a:cs typeface="Times New Roman"/>
              </a:rPr>
              <a:t> </a:t>
            </a:r>
            <a:r>
              <a:rPr dirty="0" sz="500">
                <a:solidFill>
                  <a:srgbClr val="ACACAF"/>
                </a:solidFill>
                <a:latin typeface="Arial"/>
                <a:cs typeface="Arial"/>
              </a:rPr>
              <a:t>J</a:t>
            </a:r>
            <a:r>
              <a:rPr dirty="0" sz="500">
                <a:solidFill>
                  <a:srgbClr val="858789"/>
                </a:solidFill>
                <a:latin typeface="Arial"/>
                <a:cs typeface="Arial"/>
              </a:rPr>
              <a:t>avaSc</a:t>
            </a:r>
            <a:r>
              <a:rPr dirty="0" sz="500">
                <a:solidFill>
                  <a:srgbClr val="ACACAF"/>
                </a:solidFill>
                <a:latin typeface="Arial"/>
                <a:cs typeface="Arial"/>
              </a:rPr>
              <a:t>rip</a:t>
            </a:r>
            <a:r>
              <a:rPr dirty="0" sz="500">
                <a:solidFill>
                  <a:srgbClr val="727579"/>
                </a:solidFill>
                <a:latin typeface="Arial"/>
                <a:cs typeface="Arial"/>
              </a:rPr>
              <a:t>t</a:t>
            </a:r>
            <a:r>
              <a:rPr dirty="0" sz="500" spc="-5">
                <a:solidFill>
                  <a:srgbClr val="727579"/>
                </a:solidFill>
                <a:latin typeface="Arial"/>
                <a:cs typeface="Arial"/>
              </a:rPr>
              <a:t> </a:t>
            </a:r>
            <a:r>
              <a:rPr dirty="0" sz="500">
                <a:solidFill>
                  <a:srgbClr val="99979A"/>
                </a:solidFill>
                <a:latin typeface="Arial"/>
                <a:cs typeface="Arial"/>
              </a:rPr>
              <a:t>Tutorials</a:t>
            </a:r>
            <a:r>
              <a:rPr dirty="0" sz="500">
                <a:solidFill>
                  <a:srgbClr val="4F5054"/>
                </a:solidFill>
                <a:latin typeface="Arial"/>
                <a:cs typeface="Arial"/>
              </a:rPr>
              <a:t>.</a:t>
            </a:r>
            <a:r>
              <a:rPr dirty="0" sz="500">
                <a:solidFill>
                  <a:srgbClr val="858789"/>
                </a:solidFill>
                <a:latin typeface="Arial"/>
                <a:cs typeface="Arial"/>
              </a:rPr>
              <a:t>..</a:t>
            </a:r>
            <a:r>
              <a:rPr dirty="0" sz="500" spc="375">
                <a:solidFill>
                  <a:srgbClr val="858789"/>
                </a:solidFill>
                <a:latin typeface="Arial"/>
                <a:cs typeface="Arial"/>
              </a:rPr>
              <a:t>  </a:t>
            </a:r>
            <a:r>
              <a:rPr dirty="0" sz="650" b="1">
                <a:solidFill>
                  <a:srgbClr val="E91A05"/>
                </a:solidFill>
                <a:latin typeface="Times New Roman"/>
                <a:cs typeface="Times New Roman"/>
              </a:rPr>
              <a:t>D</a:t>
            </a:r>
            <a:r>
              <a:rPr dirty="0" sz="650" spc="484" b="1">
                <a:solidFill>
                  <a:srgbClr val="E91A05"/>
                </a:solidFill>
                <a:latin typeface="Times New Roman"/>
                <a:cs typeface="Times New Roman"/>
              </a:rPr>
              <a:t> </a:t>
            </a:r>
            <a:r>
              <a:rPr dirty="0" sz="500">
                <a:solidFill>
                  <a:srgbClr val="99979A"/>
                </a:solidFill>
                <a:latin typeface="Arial"/>
                <a:cs typeface="Arial"/>
              </a:rPr>
              <a:t>Python</a:t>
            </a:r>
            <a:r>
              <a:rPr dirty="0" sz="500">
                <a:solidFill>
                  <a:srgbClr val="858789"/>
                </a:solidFill>
                <a:latin typeface="Arial"/>
                <a:cs typeface="Arial"/>
              </a:rPr>
              <a:t>tuto</a:t>
            </a:r>
            <a:r>
              <a:rPr dirty="0" sz="500">
                <a:solidFill>
                  <a:srgbClr val="ACACAF"/>
                </a:solidFill>
                <a:latin typeface="Arial"/>
                <a:cs typeface="Arial"/>
              </a:rPr>
              <a:t>ri</a:t>
            </a:r>
            <a:r>
              <a:rPr dirty="0" sz="500">
                <a:solidFill>
                  <a:srgbClr val="858789"/>
                </a:solidFill>
                <a:latin typeface="Arial"/>
                <a:cs typeface="Arial"/>
              </a:rPr>
              <a:t>als</a:t>
            </a:r>
            <a:r>
              <a:rPr dirty="0" sz="500" spc="35">
                <a:solidFill>
                  <a:srgbClr val="858789"/>
                </a:solidFill>
                <a:latin typeface="Arial"/>
                <a:cs typeface="Arial"/>
              </a:rPr>
              <a:t> </a:t>
            </a:r>
            <a:r>
              <a:rPr dirty="0" sz="500">
                <a:solidFill>
                  <a:srgbClr val="99979A"/>
                </a:solidFill>
                <a:latin typeface="Arial"/>
                <a:cs typeface="Arial"/>
              </a:rPr>
              <a:t>for...</a:t>
            </a:r>
            <a:r>
              <a:rPr dirty="0" sz="500" spc="335">
                <a:solidFill>
                  <a:srgbClr val="99979A"/>
                </a:solidFill>
                <a:latin typeface="Arial"/>
                <a:cs typeface="Arial"/>
              </a:rPr>
              <a:t>  </a:t>
            </a:r>
            <a:r>
              <a:rPr dirty="0" sz="650" b="1">
                <a:solidFill>
                  <a:srgbClr val="E91A05"/>
                </a:solidFill>
                <a:latin typeface="Times New Roman"/>
                <a:cs typeface="Times New Roman"/>
              </a:rPr>
              <a:t>D</a:t>
            </a:r>
            <a:r>
              <a:rPr dirty="0" sz="650" spc="459" b="1">
                <a:solidFill>
                  <a:srgbClr val="E91A05"/>
                </a:solidFill>
                <a:latin typeface="Times New Roman"/>
                <a:cs typeface="Times New Roman"/>
              </a:rPr>
              <a:t> </a:t>
            </a:r>
            <a:r>
              <a:rPr dirty="0" sz="500" spc="-10">
                <a:solidFill>
                  <a:srgbClr val="99979A"/>
                </a:solidFill>
                <a:latin typeface="Arial"/>
                <a:cs typeface="Arial"/>
              </a:rPr>
              <a:t>Ma,chine</a:t>
            </a:r>
            <a:r>
              <a:rPr dirty="0" sz="500" spc="-70">
                <a:solidFill>
                  <a:srgbClr val="99979A"/>
                </a:solidFill>
                <a:latin typeface="Arial"/>
                <a:cs typeface="Arial"/>
              </a:rPr>
              <a:t> </a:t>
            </a:r>
            <a:r>
              <a:rPr dirty="0" sz="500">
                <a:solidFill>
                  <a:srgbClr val="99979A"/>
                </a:solidFill>
                <a:latin typeface="Arial"/>
                <a:cs typeface="Arial"/>
              </a:rPr>
              <a:t>Leam</a:t>
            </a:r>
            <a:r>
              <a:rPr dirty="0" sz="500">
                <a:solidFill>
                  <a:srgbClr val="BDBDBC"/>
                </a:solidFill>
                <a:latin typeface="Arial"/>
                <a:cs typeface="Arial"/>
              </a:rPr>
              <a:t>i</a:t>
            </a:r>
            <a:r>
              <a:rPr dirty="0" sz="500">
                <a:solidFill>
                  <a:srgbClr val="99979A"/>
                </a:solidFill>
                <a:latin typeface="Arial"/>
                <a:cs typeface="Arial"/>
              </a:rPr>
              <a:t>ng</a:t>
            </a:r>
            <a:r>
              <a:rPr dirty="0" sz="500" spc="45">
                <a:solidFill>
                  <a:srgbClr val="99979A"/>
                </a:solidFill>
                <a:latin typeface="Arial"/>
                <a:cs typeface="Arial"/>
              </a:rPr>
              <a:t> </a:t>
            </a:r>
            <a:r>
              <a:rPr dirty="0" sz="500" spc="-20">
                <a:solidFill>
                  <a:srgbClr val="99979A"/>
                </a:solidFill>
                <a:latin typeface="Arial"/>
                <a:cs typeface="Arial"/>
              </a:rPr>
              <a:t>T...</a:t>
            </a:r>
            <a:endParaRPr sz="500">
              <a:latin typeface="Arial"/>
              <a:cs typeface="Arial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6470594" y="435619"/>
            <a:ext cx="1653539" cy="1250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50" b="1">
                <a:solidFill>
                  <a:srgbClr val="E91A05"/>
                </a:solidFill>
                <a:latin typeface="Times New Roman"/>
                <a:cs typeface="Times New Roman"/>
              </a:rPr>
              <a:t>D</a:t>
            </a:r>
            <a:r>
              <a:rPr dirty="0" sz="650" spc="495" b="1">
                <a:solidFill>
                  <a:srgbClr val="E91A05"/>
                </a:solidFill>
                <a:latin typeface="Times New Roman"/>
                <a:cs typeface="Times New Roman"/>
              </a:rPr>
              <a:t> </a:t>
            </a:r>
            <a:r>
              <a:rPr dirty="0" sz="500">
                <a:solidFill>
                  <a:srgbClr val="99979A"/>
                </a:solidFill>
                <a:latin typeface="Arial"/>
                <a:cs typeface="Arial"/>
              </a:rPr>
              <a:t>Android</a:t>
            </a:r>
            <a:r>
              <a:rPr dirty="0" sz="500" spc="-85">
                <a:solidFill>
                  <a:srgbClr val="99979A"/>
                </a:solidFill>
                <a:latin typeface="Arial"/>
                <a:cs typeface="Arial"/>
              </a:rPr>
              <a:t> </a:t>
            </a:r>
            <a:r>
              <a:rPr dirty="0" sz="500">
                <a:solidFill>
                  <a:srgbClr val="99979A"/>
                </a:solidFill>
                <a:latin typeface="Arial"/>
                <a:cs typeface="Arial"/>
              </a:rPr>
              <a:t>Oevelopm...</a:t>
            </a:r>
            <a:r>
              <a:rPr dirty="0" sz="500" spc="425">
                <a:solidFill>
                  <a:srgbClr val="99979A"/>
                </a:solidFill>
                <a:latin typeface="Arial"/>
                <a:cs typeface="Arial"/>
              </a:rPr>
              <a:t>  </a:t>
            </a:r>
            <a:r>
              <a:rPr dirty="0" sz="650" b="1">
                <a:solidFill>
                  <a:srgbClr val="E91A05"/>
                </a:solidFill>
                <a:latin typeface="Times New Roman"/>
                <a:cs typeface="Times New Roman"/>
              </a:rPr>
              <a:t>D</a:t>
            </a:r>
            <a:r>
              <a:rPr dirty="0" sz="650" spc="450" b="1">
                <a:solidFill>
                  <a:srgbClr val="E91A05"/>
                </a:solidFill>
                <a:latin typeface="Times New Roman"/>
                <a:cs typeface="Times New Roman"/>
              </a:rPr>
              <a:t> </a:t>
            </a:r>
            <a:r>
              <a:rPr dirty="0" sz="500">
                <a:solidFill>
                  <a:srgbClr val="99979A"/>
                </a:solidFill>
                <a:latin typeface="Arial"/>
                <a:cs typeface="Arial"/>
              </a:rPr>
              <a:t>Complete</a:t>
            </a:r>
            <a:r>
              <a:rPr dirty="0" sz="500" spc="-30">
                <a:solidFill>
                  <a:srgbClr val="99979A"/>
                </a:solidFill>
                <a:latin typeface="Arial"/>
                <a:cs typeface="Arial"/>
              </a:rPr>
              <a:t> </a:t>
            </a:r>
            <a:r>
              <a:rPr dirty="0" sz="500">
                <a:solidFill>
                  <a:srgbClr val="99979A"/>
                </a:solidFill>
                <a:latin typeface="Times New Roman"/>
                <a:cs typeface="Times New Roman"/>
              </a:rPr>
              <a:t>Git</a:t>
            </a:r>
            <a:r>
              <a:rPr dirty="0" sz="500" spc="50">
                <a:solidFill>
                  <a:srgbClr val="99979A"/>
                </a:solidFill>
                <a:latin typeface="Times New Roman"/>
                <a:cs typeface="Times New Roman"/>
              </a:rPr>
              <a:t> </a:t>
            </a:r>
            <a:r>
              <a:rPr dirty="0" sz="500" spc="-10">
                <a:solidFill>
                  <a:srgbClr val="99979A"/>
                </a:solidFill>
                <a:latin typeface="Arial"/>
                <a:cs typeface="Arial"/>
              </a:rPr>
              <a:t>Tutori...</a:t>
            </a:r>
            <a:endParaRPr sz="500">
              <a:latin typeface="Arial"/>
              <a:cs typeface="Arial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2543843" y="600261"/>
            <a:ext cx="189865" cy="313055"/>
          </a:xfrm>
          <a:prstGeom prst="rect">
            <a:avLst/>
          </a:prstGeom>
          <a:solidFill>
            <a:srgbClr val="1C1F24"/>
          </a:solidFill>
        </p:spPr>
        <p:txBody>
          <a:bodyPr wrap="square" lIns="0" tIns="952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75"/>
              </a:spcBef>
            </a:pPr>
            <a:r>
              <a:rPr dirty="0" sz="1800" spc="120">
                <a:solidFill>
                  <a:srgbClr val="F9F9FB"/>
                </a:solidFill>
                <a:latin typeface="Arial"/>
                <a:cs typeface="Arial"/>
              </a:rPr>
              <a:t>0</a:t>
            </a:r>
            <a:endParaRPr sz="1800">
              <a:latin typeface="Arial"/>
              <a:cs typeface="Arial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2934027" y="745845"/>
            <a:ext cx="535940" cy="120014"/>
          </a:xfrm>
          <a:prstGeom prst="rect">
            <a:avLst/>
          </a:prstGeom>
          <a:solidFill>
            <a:srgbClr val="1C1F24"/>
          </a:solidFill>
        </p:spPr>
        <p:txBody>
          <a:bodyPr wrap="square" lIns="0" tIns="381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r>
              <a:rPr dirty="0" sz="700">
                <a:solidFill>
                  <a:srgbClr val="CDCFD1"/>
                </a:solidFill>
                <a:latin typeface="Times New Roman"/>
                <a:cs typeface="Times New Roman"/>
              </a:rPr>
              <a:t>Why</a:t>
            </a:r>
            <a:r>
              <a:rPr dirty="0" sz="700" spc="70">
                <a:solidFill>
                  <a:srgbClr val="CDCFD1"/>
                </a:solidFill>
                <a:latin typeface="Times New Roman"/>
                <a:cs typeface="Times New Roman"/>
              </a:rPr>
              <a:t> </a:t>
            </a:r>
            <a:r>
              <a:rPr dirty="0" sz="700" spc="-10">
                <a:solidFill>
                  <a:srgbClr val="CDCFD1"/>
                </a:solidFill>
                <a:latin typeface="Times New Roman"/>
                <a:cs typeface="Times New Roman"/>
              </a:rPr>
              <a:t>GitHub?</a:t>
            </a:r>
            <a:endParaRPr sz="700">
              <a:latin typeface="Times New Roman"/>
              <a:cs typeface="Times New Roman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3642187" y="745845"/>
            <a:ext cx="403860" cy="120014"/>
          </a:xfrm>
          <a:prstGeom prst="rect">
            <a:avLst/>
          </a:prstGeom>
          <a:solidFill>
            <a:srgbClr val="1C1F24"/>
          </a:solidFill>
        </p:spPr>
        <p:txBody>
          <a:bodyPr wrap="square" lIns="0" tIns="381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r>
              <a:rPr dirty="0" sz="700" spc="-10">
                <a:solidFill>
                  <a:srgbClr val="CDCFD1"/>
                </a:solidFill>
                <a:latin typeface="Times New Roman"/>
                <a:cs typeface="Times New Roman"/>
              </a:rPr>
              <a:t>Enterprise</a:t>
            </a:r>
            <a:endParaRPr sz="700">
              <a:latin typeface="Times New Roman"/>
              <a:cs typeface="Times New Roman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4122098" y="745845"/>
            <a:ext cx="302895" cy="120014"/>
          </a:xfrm>
          <a:prstGeom prst="rect">
            <a:avLst/>
          </a:prstGeom>
          <a:solidFill>
            <a:srgbClr val="1C1F24"/>
          </a:solidFill>
        </p:spPr>
        <p:txBody>
          <a:bodyPr wrap="square" lIns="0" tIns="381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r>
              <a:rPr dirty="0" sz="700" spc="-10">
                <a:solidFill>
                  <a:srgbClr val="CDCFD1"/>
                </a:solidFill>
                <a:latin typeface="Times New Roman"/>
                <a:cs typeface="Times New Roman"/>
              </a:rPr>
              <a:t>Explore</a:t>
            </a:r>
            <a:endParaRPr sz="700">
              <a:latin typeface="Times New Roman"/>
              <a:cs typeface="Times New Roman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4591292" y="745845"/>
            <a:ext cx="480059" cy="120014"/>
          </a:xfrm>
          <a:prstGeom prst="rect">
            <a:avLst/>
          </a:prstGeom>
          <a:solidFill>
            <a:srgbClr val="1C1F24"/>
          </a:solidFill>
        </p:spPr>
        <p:txBody>
          <a:bodyPr wrap="square" lIns="0" tIns="381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r>
              <a:rPr dirty="0" sz="700" spc="-10">
                <a:solidFill>
                  <a:srgbClr val="CDCFD1"/>
                </a:solidFill>
                <a:latin typeface="Times New Roman"/>
                <a:cs typeface="Times New Roman"/>
              </a:rPr>
              <a:t>Marketplace</a:t>
            </a:r>
            <a:endParaRPr sz="700">
              <a:latin typeface="Times New Roman"/>
              <a:cs typeface="Times New Roman"/>
            </a:endParaRPr>
          </a:p>
        </p:txBody>
      </p:sp>
      <p:sp>
        <p:nvSpPr>
          <p:cNvPr id="22" name="object 22" descr=""/>
          <p:cNvSpPr txBox="1"/>
          <p:nvPr/>
        </p:nvSpPr>
        <p:spPr>
          <a:xfrm>
            <a:off x="5165979" y="745845"/>
            <a:ext cx="275590" cy="120014"/>
          </a:xfrm>
          <a:prstGeom prst="rect">
            <a:avLst/>
          </a:prstGeom>
          <a:solidFill>
            <a:srgbClr val="1C1F24"/>
          </a:solidFill>
        </p:spPr>
        <p:txBody>
          <a:bodyPr wrap="square" lIns="0" tIns="381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r>
              <a:rPr dirty="0" sz="700" spc="-10">
                <a:solidFill>
                  <a:srgbClr val="CDCFD1"/>
                </a:solidFill>
                <a:latin typeface="Times New Roman"/>
                <a:cs typeface="Times New Roman"/>
              </a:rPr>
              <a:t>Pricing</a:t>
            </a:r>
            <a:endParaRPr sz="700">
              <a:latin typeface="Times New Roman"/>
              <a:cs typeface="Times New Roman"/>
            </a:endParaRPr>
          </a:p>
        </p:txBody>
      </p:sp>
      <p:sp>
        <p:nvSpPr>
          <p:cNvPr id="23" name="object 23" descr=""/>
          <p:cNvSpPr txBox="1"/>
          <p:nvPr/>
        </p:nvSpPr>
        <p:spPr>
          <a:xfrm>
            <a:off x="7327061" y="745845"/>
            <a:ext cx="283845" cy="120014"/>
          </a:xfrm>
          <a:prstGeom prst="rect">
            <a:avLst/>
          </a:prstGeom>
          <a:solidFill>
            <a:srgbClr val="1C1F24"/>
          </a:solidFill>
        </p:spPr>
        <p:txBody>
          <a:bodyPr wrap="square" lIns="0" tIns="381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r>
              <a:rPr dirty="0" sz="700">
                <a:solidFill>
                  <a:srgbClr val="CDCFD1"/>
                </a:solidFill>
                <a:latin typeface="Times New Roman"/>
                <a:cs typeface="Times New Roman"/>
              </a:rPr>
              <a:t>Sign</a:t>
            </a:r>
            <a:r>
              <a:rPr dirty="0" sz="700" spc="95">
                <a:solidFill>
                  <a:srgbClr val="CDCFD1"/>
                </a:solidFill>
                <a:latin typeface="Times New Roman"/>
                <a:cs typeface="Times New Roman"/>
              </a:rPr>
              <a:t> </a:t>
            </a:r>
            <a:r>
              <a:rPr dirty="0" sz="700" spc="-25">
                <a:solidFill>
                  <a:srgbClr val="CDCFD1"/>
                </a:solidFill>
                <a:latin typeface="Times New Roman"/>
                <a:cs typeface="Times New Roman"/>
              </a:rPr>
              <a:t>in</a:t>
            </a:r>
            <a:endParaRPr sz="700">
              <a:latin typeface="Times New Roman"/>
              <a:cs typeface="Times New Roman"/>
            </a:endParaRPr>
          </a:p>
        </p:txBody>
      </p:sp>
      <p:sp>
        <p:nvSpPr>
          <p:cNvPr id="24" name="object 24" descr=""/>
          <p:cNvSpPr txBox="1"/>
          <p:nvPr/>
        </p:nvSpPr>
        <p:spPr>
          <a:xfrm>
            <a:off x="2594437" y="1120008"/>
            <a:ext cx="1691005" cy="1555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50" spc="10">
                <a:solidFill>
                  <a:srgbClr val="ACACAF"/>
                </a:solidFill>
                <a:latin typeface="Arial"/>
                <a:cs typeface="Arial"/>
              </a:rPr>
              <a:t>IJ</a:t>
            </a:r>
            <a:r>
              <a:rPr dirty="0" sz="850" spc="-5">
                <a:solidFill>
                  <a:srgbClr val="ACACAF"/>
                </a:solidFill>
                <a:latin typeface="Arial"/>
                <a:cs typeface="Arial"/>
              </a:rPr>
              <a:t> </a:t>
            </a:r>
            <a:r>
              <a:rPr dirty="0" sz="750" spc="10">
                <a:solidFill>
                  <a:srgbClr val="7993B3"/>
                </a:solidFill>
                <a:latin typeface="Arial"/>
                <a:cs typeface="Arial"/>
              </a:rPr>
              <a:t>CodeWithHarry</a:t>
            </a:r>
            <a:r>
              <a:rPr dirty="0" sz="750" spc="15">
                <a:solidFill>
                  <a:srgbClr val="7993B3"/>
                </a:solidFill>
                <a:latin typeface="Arial"/>
                <a:cs typeface="Arial"/>
              </a:rPr>
              <a:t> </a:t>
            </a:r>
            <a:r>
              <a:rPr dirty="0" sz="750" spc="10">
                <a:solidFill>
                  <a:srgbClr val="99979A"/>
                </a:solidFill>
                <a:latin typeface="Arial"/>
                <a:cs typeface="Arial"/>
              </a:rPr>
              <a:t>/</a:t>
            </a:r>
            <a:r>
              <a:rPr dirty="0" sz="750" spc="130">
                <a:solidFill>
                  <a:srgbClr val="99979A"/>
                </a:solidFill>
                <a:latin typeface="Arial"/>
                <a:cs typeface="Arial"/>
              </a:rPr>
              <a:t> </a:t>
            </a:r>
            <a:r>
              <a:rPr dirty="0" sz="750" spc="-10">
                <a:solidFill>
                  <a:srgbClr val="4972A8"/>
                </a:solidFill>
                <a:latin typeface="Arial"/>
                <a:cs typeface="Arial"/>
              </a:rPr>
              <a:t>DemoRepository</a:t>
            </a:r>
            <a:endParaRPr sz="750">
              <a:latin typeface="Arial"/>
              <a:cs typeface="Arial"/>
            </a:endParaRPr>
          </a:p>
        </p:txBody>
      </p:sp>
      <p:sp>
        <p:nvSpPr>
          <p:cNvPr id="25" name="object 25" descr=""/>
          <p:cNvSpPr txBox="1"/>
          <p:nvPr/>
        </p:nvSpPr>
        <p:spPr>
          <a:xfrm>
            <a:off x="6482765" y="1158977"/>
            <a:ext cx="322580" cy="1022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00" spc="75">
                <a:solidFill>
                  <a:srgbClr val="212326"/>
                </a:solidFill>
                <a:latin typeface="Arial"/>
                <a:cs typeface="Arial"/>
              </a:rPr>
              <a:t>©</a:t>
            </a:r>
            <a:r>
              <a:rPr dirty="0" sz="500" spc="75">
                <a:solidFill>
                  <a:srgbClr val="60646B"/>
                </a:solidFill>
                <a:latin typeface="Arial"/>
                <a:cs typeface="Arial"/>
              </a:rPr>
              <a:t>Watch</a:t>
            </a:r>
            <a:endParaRPr sz="500">
              <a:latin typeface="Arial"/>
              <a:cs typeface="Arial"/>
            </a:endParaRPr>
          </a:p>
        </p:txBody>
      </p:sp>
      <p:sp>
        <p:nvSpPr>
          <p:cNvPr id="26" name="object 26" descr=""/>
          <p:cNvSpPr txBox="1"/>
          <p:nvPr/>
        </p:nvSpPr>
        <p:spPr>
          <a:xfrm>
            <a:off x="7048427" y="1157424"/>
            <a:ext cx="448945" cy="1174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919"/>
              </a:lnSpc>
            </a:pPr>
            <a:r>
              <a:rPr dirty="0" sz="1500" spc="175">
                <a:solidFill>
                  <a:srgbClr val="212326"/>
                </a:solidFill>
                <a:latin typeface="Arial"/>
                <a:cs typeface="Arial"/>
              </a:rPr>
              <a:t>*</a:t>
            </a:r>
            <a:r>
              <a:rPr dirty="0" sz="1500" spc="35">
                <a:solidFill>
                  <a:srgbClr val="212326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727579"/>
                </a:solidFill>
                <a:latin typeface="Times New Roman"/>
                <a:cs typeface="Times New Roman"/>
              </a:rPr>
              <a:t>Sta,</a:t>
            </a:r>
            <a:r>
              <a:rPr dirty="0" sz="600" spc="280">
                <a:solidFill>
                  <a:srgbClr val="727579"/>
                </a:solidFill>
                <a:latin typeface="Times New Roman"/>
                <a:cs typeface="Times New Roman"/>
              </a:rPr>
              <a:t>  </a:t>
            </a:r>
            <a:r>
              <a:rPr dirty="0" sz="600" spc="-50">
                <a:solidFill>
                  <a:srgbClr val="858789"/>
                </a:solidFill>
                <a:latin typeface="Times New Roman"/>
                <a:cs typeface="Times New Roman"/>
              </a:rPr>
              <a:t>0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27" name="object 27" descr=""/>
          <p:cNvSpPr txBox="1"/>
          <p:nvPr/>
        </p:nvSpPr>
        <p:spPr>
          <a:xfrm>
            <a:off x="7642655" y="1120783"/>
            <a:ext cx="408940" cy="1479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b="1">
                <a:solidFill>
                  <a:srgbClr val="727579"/>
                </a:solidFill>
                <a:latin typeface="Times New Roman"/>
                <a:cs typeface="Times New Roman"/>
              </a:rPr>
              <a:t>Yro</a:t>
            </a:r>
            <a:r>
              <a:rPr dirty="0" sz="800" b="1">
                <a:solidFill>
                  <a:srgbClr val="4F5054"/>
                </a:solidFill>
                <a:latin typeface="Times New Roman"/>
                <a:cs typeface="Times New Roman"/>
              </a:rPr>
              <a:t>,</a:t>
            </a:r>
            <a:r>
              <a:rPr dirty="0" sz="800" b="1">
                <a:solidFill>
                  <a:srgbClr val="727579"/>
                </a:solidFill>
                <a:latin typeface="Times New Roman"/>
                <a:cs typeface="Times New Roman"/>
              </a:rPr>
              <a:t>k</a:t>
            </a:r>
            <a:r>
              <a:rPr dirty="0" sz="800" spc="385" b="1">
                <a:solidFill>
                  <a:srgbClr val="727579"/>
                </a:solidFill>
                <a:latin typeface="Times New Roman"/>
                <a:cs typeface="Times New Roman"/>
              </a:rPr>
              <a:t> </a:t>
            </a:r>
            <a:r>
              <a:rPr dirty="0" sz="750" spc="-50">
                <a:solidFill>
                  <a:srgbClr val="858789"/>
                </a:solidFill>
                <a:latin typeface="Arial"/>
                <a:cs typeface="Arial"/>
              </a:rPr>
              <a:t>o</a:t>
            </a:r>
            <a:endParaRPr sz="750">
              <a:latin typeface="Arial"/>
              <a:cs typeface="Arial"/>
            </a:endParaRPr>
          </a:p>
        </p:txBody>
      </p:sp>
      <p:sp>
        <p:nvSpPr>
          <p:cNvPr id="28" name="object 28" descr=""/>
          <p:cNvSpPr txBox="1"/>
          <p:nvPr/>
        </p:nvSpPr>
        <p:spPr>
          <a:xfrm>
            <a:off x="2677271" y="1406618"/>
            <a:ext cx="321945" cy="1403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50" spc="-10">
                <a:solidFill>
                  <a:srgbClr val="363A3F"/>
                </a:solidFill>
                <a:latin typeface="Arial"/>
                <a:cs typeface="Arial"/>
              </a:rPr>
              <a:t>&lt;&gt;</a:t>
            </a:r>
            <a:r>
              <a:rPr dirty="0" sz="550" spc="-10">
                <a:solidFill>
                  <a:srgbClr val="858789"/>
                </a:solidFill>
                <a:latin typeface="Arial"/>
                <a:cs typeface="Arial"/>
              </a:rPr>
              <a:t>Code</a:t>
            </a:r>
            <a:endParaRPr sz="550">
              <a:latin typeface="Arial"/>
              <a:cs typeface="Arial"/>
            </a:endParaRPr>
          </a:p>
        </p:txBody>
      </p:sp>
      <p:sp>
        <p:nvSpPr>
          <p:cNvPr id="29" name="object 29" descr=""/>
          <p:cNvSpPr txBox="1"/>
          <p:nvPr/>
        </p:nvSpPr>
        <p:spPr>
          <a:xfrm>
            <a:off x="3206242" y="1426490"/>
            <a:ext cx="314960" cy="1098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50">
                <a:solidFill>
                  <a:srgbClr val="ACACAF"/>
                </a:solidFill>
                <a:latin typeface="Arial"/>
                <a:cs typeface="Arial"/>
              </a:rPr>
              <a:t>I</a:t>
            </a:r>
            <a:r>
              <a:rPr dirty="0" sz="550">
                <a:solidFill>
                  <a:srgbClr val="858789"/>
                </a:solidFill>
                <a:latin typeface="Arial"/>
                <a:cs typeface="Arial"/>
              </a:rPr>
              <a:t>ssues</a:t>
            </a:r>
            <a:r>
              <a:rPr dirty="0" sz="550" spc="204">
                <a:solidFill>
                  <a:srgbClr val="858789"/>
                </a:solidFill>
                <a:latin typeface="Arial"/>
                <a:cs typeface="Arial"/>
              </a:rPr>
              <a:t> </a:t>
            </a:r>
            <a:r>
              <a:rPr dirty="0" sz="550" spc="-50">
                <a:solidFill>
                  <a:srgbClr val="858789"/>
                </a:solidFill>
                <a:latin typeface="Arial"/>
                <a:cs typeface="Arial"/>
              </a:rPr>
              <a:t>0</a:t>
            </a:r>
            <a:endParaRPr sz="550">
              <a:latin typeface="Arial"/>
              <a:cs typeface="Arial"/>
            </a:endParaRPr>
          </a:p>
        </p:txBody>
      </p:sp>
      <p:sp>
        <p:nvSpPr>
          <p:cNvPr id="30" name="object 30" descr=""/>
          <p:cNvSpPr txBox="1"/>
          <p:nvPr/>
        </p:nvSpPr>
        <p:spPr>
          <a:xfrm>
            <a:off x="3748653" y="1426490"/>
            <a:ext cx="551815" cy="1098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50" spc="30">
                <a:solidFill>
                  <a:srgbClr val="99979A"/>
                </a:solidFill>
                <a:latin typeface="Arial"/>
                <a:cs typeface="Arial"/>
              </a:rPr>
              <a:t>Pull</a:t>
            </a:r>
            <a:r>
              <a:rPr dirty="0" sz="550" spc="-95">
                <a:solidFill>
                  <a:srgbClr val="99979A"/>
                </a:solidFill>
                <a:latin typeface="Arial"/>
                <a:cs typeface="Arial"/>
              </a:rPr>
              <a:t> </a:t>
            </a:r>
            <a:r>
              <a:rPr dirty="0" sz="550" spc="30">
                <a:solidFill>
                  <a:srgbClr val="99979A"/>
                </a:solidFill>
                <a:latin typeface="Arial"/>
                <a:cs typeface="Arial"/>
              </a:rPr>
              <a:t>requests</a:t>
            </a:r>
            <a:r>
              <a:rPr dirty="0" sz="550" spc="125">
                <a:solidFill>
                  <a:srgbClr val="99979A"/>
                </a:solidFill>
                <a:latin typeface="Arial"/>
                <a:cs typeface="Arial"/>
              </a:rPr>
              <a:t> </a:t>
            </a:r>
            <a:r>
              <a:rPr dirty="0" sz="550" spc="-50">
                <a:solidFill>
                  <a:srgbClr val="858789"/>
                </a:solidFill>
                <a:latin typeface="Arial"/>
                <a:cs typeface="Arial"/>
              </a:rPr>
              <a:t>O</a:t>
            </a:r>
            <a:endParaRPr sz="550">
              <a:latin typeface="Arial"/>
              <a:cs typeface="Arial"/>
            </a:endParaRPr>
          </a:p>
        </p:txBody>
      </p:sp>
      <p:sp>
        <p:nvSpPr>
          <p:cNvPr id="31" name="object 31" descr=""/>
          <p:cNvSpPr txBox="1"/>
          <p:nvPr/>
        </p:nvSpPr>
        <p:spPr>
          <a:xfrm>
            <a:off x="4425637" y="1381155"/>
            <a:ext cx="492759" cy="1708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50">
                <a:solidFill>
                  <a:srgbClr val="BDBDBC"/>
                </a:solidFill>
                <a:latin typeface="Times New Roman"/>
                <a:cs typeface="Times New Roman"/>
              </a:rPr>
              <a:t>i'!</a:t>
            </a:r>
            <a:r>
              <a:rPr dirty="0" sz="950" spc="55">
                <a:solidFill>
                  <a:srgbClr val="BDBDBC"/>
                </a:solidFill>
                <a:latin typeface="Times New Roman"/>
                <a:cs typeface="Times New Roman"/>
              </a:rPr>
              <a:t> </a:t>
            </a:r>
            <a:r>
              <a:rPr dirty="0" sz="600">
                <a:solidFill>
                  <a:srgbClr val="99979A"/>
                </a:solidFill>
                <a:latin typeface="Times New Roman"/>
                <a:cs typeface="Times New Roman"/>
              </a:rPr>
              <a:t>Projects</a:t>
            </a:r>
            <a:r>
              <a:rPr dirty="0" sz="600" spc="165">
                <a:solidFill>
                  <a:srgbClr val="99979A"/>
                </a:solidFill>
                <a:latin typeface="Times New Roman"/>
                <a:cs typeface="Times New Roman"/>
              </a:rPr>
              <a:t> </a:t>
            </a:r>
            <a:r>
              <a:rPr dirty="0" sz="600" spc="-50">
                <a:solidFill>
                  <a:srgbClr val="858789"/>
                </a:solidFill>
                <a:latin typeface="Times New Roman"/>
                <a:cs typeface="Times New Roman"/>
              </a:rPr>
              <a:t>0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32" name="object 32" descr=""/>
          <p:cNvSpPr txBox="1"/>
          <p:nvPr/>
        </p:nvSpPr>
        <p:spPr>
          <a:xfrm>
            <a:off x="5162650" y="1426490"/>
            <a:ext cx="303530" cy="1098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50" spc="-10">
                <a:solidFill>
                  <a:srgbClr val="99979A"/>
                </a:solidFill>
                <a:latin typeface="Arial"/>
                <a:cs typeface="Arial"/>
              </a:rPr>
              <a:t>Security</a:t>
            </a:r>
            <a:endParaRPr sz="550">
              <a:latin typeface="Arial"/>
              <a:cs typeface="Arial"/>
            </a:endParaRPr>
          </a:p>
        </p:txBody>
      </p:sp>
      <p:sp>
        <p:nvSpPr>
          <p:cNvPr id="33" name="object 33" descr=""/>
          <p:cNvSpPr txBox="1"/>
          <p:nvPr/>
        </p:nvSpPr>
        <p:spPr>
          <a:xfrm>
            <a:off x="5567129" y="1401028"/>
            <a:ext cx="408940" cy="1403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50" spc="-10">
                <a:solidFill>
                  <a:srgbClr val="BDBDBC"/>
                </a:solidFill>
                <a:latin typeface="Arial"/>
                <a:cs typeface="Arial"/>
              </a:rPr>
              <a:t>lili.</a:t>
            </a:r>
            <a:r>
              <a:rPr dirty="0" sz="750" spc="-95">
                <a:solidFill>
                  <a:srgbClr val="BDBDBC"/>
                </a:solidFill>
                <a:latin typeface="Arial"/>
                <a:cs typeface="Arial"/>
              </a:rPr>
              <a:t> </a:t>
            </a:r>
            <a:r>
              <a:rPr dirty="0" sz="550" spc="-10">
                <a:solidFill>
                  <a:srgbClr val="858789"/>
                </a:solidFill>
                <a:latin typeface="Arial"/>
                <a:cs typeface="Arial"/>
              </a:rPr>
              <a:t>Ins</a:t>
            </a:r>
            <a:r>
              <a:rPr dirty="0" sz="550" spc="-10">
                <a:solidFill>
                  <a:srgbClr val="BDBDBC"/>
                </a:solidFill>
                <a:latin typeface="Arial"/>
                <a:cs typeface="Arial"/>
              </a:rPr>
              <a:t>i</a:t>
            </a:r>
            <a:r>
              <a:rPr dirty="0" sz="550" spc="-10">
                <a:solidFill>
                  <a:srgbClr val="99979A"/>
                </a:solidFill>
                <a:latin typeface="Arial"/>
                <a:cs typeface="Arial"/>
              </a:rPr>
              <a:t>ghts</a:t>
            </a:r>
            <a:endParaRPr sz="550">
              <a:latin typeface="Arial"/>
              <a:cs typeface="Arial"/>
            </a:endParaRPr>
          </a:p>
        </p:txBody>
      </p:sp>
      <p:sp>
        <p:nvSpPr>
          <p:cNvPr id="34" name="object 34" descr=""/>
          <p:cNvSpPr txBox="1"/>
          <p:nvPr/>
        </p:nvSpPr>
        <p:spPr>
          <a:xfrm>
            <a:off x="3535796" y="1744309"/>
            <a:ext cx="252729" cy="1174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" spc="-10">
                <a:solidFill>
                  <a:srgbClr val="99979A"/>
                </a:solidFill>
                <a:latin typeface="Times New Roman"/>
                <a:cs typeface="Times New Roman"/>
              </a:rPr>
              <a:t>Active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35" name="object 35" descr=""/>
          <p:cNvSpPr txBox="1"/>
          <p:nvPr/>
        </p:nvSpPr>
        <p:spPr>
          <a:xfrm>
            <a:off x="4146276" y="1744309"/>
            <a:ext cx="200660" cy="1174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" spc="-10" b="1">
                <a:solidFill>
                  <a:srgbClr val="858789"/>
                </a:solidFill>
                <a:latin typeface="Times New Roman"/>
                <a:cs typeface="Times New Roman"/>
              </a:rPr>
              <a:t>Stale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36" name="object 36" descr=""/>
          <p:cNvSpPr txBox="1"/>
          <p:nvPr/>
        </p:nvSpPr>
        <p:spPr>
          <a:xfrm>
            <a:off x="4708385" y="1750674"/>
            <a:ext cx="462915" cy="1098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50">
                <a:solidFill>
                  <a:srgbClr val="858789"/>
                </a:solidFill>
                <a:latin typeface="Arial"/>
                <a:cs typeface="Arial"/>
              </a:rPr>
              <a:t>All</a:t>
            </a:r>
            <a:r>
              <a:rPr dirty="0" sz="550" spc="110">
                <a:solidFill>
                  <a:srgbClr val="858789"/>
                </a:solidFill>
                <a:latin typeface="Arial"/>
                <a:cs typeface="Arial"/>
              </a:rPr>
              <a:t> </a:t>
            </a:r>
            <a:r>
              <a:rPr dirty="0" sz="550" spc="-10">
                <a:solidFill>
                  <a:srgbClr val="858789"/>
                </a:solidFill>
                <a:latin typeface="Arial"/>
                <a:cs typeface="Arial"/>
              </a:rPr>
              <a:t>branches</a:t>
            </a:r>
            <a:endParaRPr sz="550">
              <a:latin typeface="Arial"/>
              <a:cs typeface="Arial"/>
            </a:endParaRPr>
          </a:p>
        </p:txBody>
      </p:sp>
      <p:sp>
        <p:nvSpPr>
          <p:cNvPr id="37" name="object 37" descr=""/>
          <p:cNvSpPr txBox="1"/>
          <p:nvPr/>
        </p:nvSpPr>
        <p:spPr>
          <a:xfrm>
            <a:off x="6757880" y="1744309"/>
            <a:ext cx="563245" cy="1174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" b="1">
                <a:solidFill>
                  <a:srgbClr val="CDCFD1"/>
                </a:solidFill>
                <a:latin typeface="Times New Roman"/>
                <a:cs typeface="Times New Roman"/>
              </a:rPr>
              <a:t>Search</a:t>
            </a:r>
            <a:r>
              <a:rPr dirty="0" sz="600" spc="35" b="1">
                <a:solidFill>
                  <a:srgbClr val="CDCFD1"/>
                </a:solidFill>
                <a:latin typeface="Times New Roman"/>
                <a:cs typeface="Times New Roman"/>
              </a:rPr>
              <a:t> </a:t>
            </a:r>
            <a:r>
              <a:rPr dirty="0" sz="600">
                <a:solidFill>
                  <a:srgbClr val="CDCFD1"/>
                </a:solidFill>
                <a:latin typeface="Times New Roman"/>
                <a:cs typeface="Times New Roman"/>
              </a:rPr>
              <a:t>b</a:t>
            </a:r>
            <a:r>
              <a:rPr dirty="0" sz="600" spc="70">
                <a:solidFill>
                  <a:srgbClr val="CDCFD1"/>
                </a:solidFill>
                <a:latin typeface="Times New Roman"/>
                <a:cs typeface="Times New Roman"/>
              </a:rPr>
              <a:t> </a:t>
            </a:r>
            <a:r>
              <a:rPr dirty="0" sz="600" spc="-10" b="1">
                <a:solidFill>
                  <a:srgbClr val="CDCFD1"/>
                </a:solidFill>
                <a:latin typeface="Times New Roman"/>
                <a:cs typeface="Times New Roman"/>
              </a:rPr>
              <a:t>anche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38" name="object 38" descr=""/>
          <p:cNvSpPr txBox="1"/>
          <p:nvPr/>
        </p:nvSpPr>
        <p:spPr>
          <a:xfrm>
            <a:off x="2705127" y="2074858"/>
            <a:ext cx="548640" cy="1098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50">
                <a:solidFill>
                  <a:srgbClr val="60646B"/>
                </a:solidFill>
                <a:latin typeface="Arial"/>
                <a:cs typeface="Arial"/>
              </a:rPr>
              <a:t>De</a:t>
            </a:r>
            <a:r>
              <a:rPr dirty="0" sz="550">
                <a:solidFill>
                  <a:srgbClr val="363A3F"/>
                </a:solidFill>
                <a:latin typeface="Arial"/>
                <a:cs typeface="Arial"/>
              </a:rPr>
              <a:t>fa</a:t>
            </a:r>
            <a:r>
              <a:rPr dirty="0" sz="550">
                <a:solidFill>
                  <a:srgbClr val="60646B"/>
                </a:solidFill>
                <a:latin typeface="Arial"/>
                <a:cs typeface="Arial"/>
              </a:rPr>
              <a:t>ult</a:t>
            </a:r>
            <a:r>
              <a:rPr dirty="0" sz="550" spc="290">
                <a:solidFill>
                  <a:srgbClr val="60646B"/>
                </a:solidFill>
                <a:latin typeface="Arial"/>
                <a:cs typeface="Arial"/>
              </a:rPr>
              <a:t> </a:t>
            </a:r>
            <a:r>
              <a:rPr dirty="0" sz="550" spc="-10">
                <a:solidFill>
                  <a:srgbClr val="4F5054"/>
                </a:solidFill>
                <a:latin typeface="Arial"/>
                <a:cs typeface="Arial"/>
              </a:rPr>
              <a:t>br</a:t>
            </a:r>
            <a:r>
              <a:rPr dirty="0" sz="550" spc="-10">
                <a:solidFill>
                  <a:srgbClr val="727579"/>
                </a:solidFill>
                <a:latin typeface="Arial"/>
                <a:cs typeface="Arial"/>
              </a:rPr>
              <a:t>anc</a:t>
            </a:r>
            <a:r>
              <a:rPr dirty="0" sz="550" spc="-10">
                <a:solidFill>
                  <a:srgbClr val="4F5054"/>
                </a:solidFill>
                <a:latin typeface="Arial"/>
                <a:cs typeface="Arial"/>
              </a:rPr>
              <a:t>h</a:t>
            </a:r>
            <a:endParaRPr sz="550">
              <a:latin typeface="Arial"/>
              <a:cs typeface="Arial"/>
            </a:endParaRPr>
          </a:p>
        </p:txBody>
      </p:sp>
      <p:sp>
        <p:nvSpPr>
          <p:cNvPr id="39" name="object 39" descr=""/>
          <p:cNvSpPr txBox="1"/>
          <p:nvPr/>
        </p:nvSpPr>
        <p:spPr>
          <a:xfrm>
            <a:off x="2737142" y="2254495"/>
            <a:ext cx="1236980" cy="1022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00" spc="20">
                <a:solidFill>
                  <a:srgbClr val="8EA3C1"/>
                </a:solidFill>
                <a:latin typeface="Times New Roman"/>
                <a:cs typeface="Times New Roman"/>
              </a:rPr>
              <a:t>IN</a:t>
            </a:r>
            <a:r>
              <a:rPr dirty="0" sz="400" spc="40">
                <a:solidFill>
                  <a:srgbClr val="8EA3C1"/>
                </a:solidFill>
                <a:latin typeface="Times New Roman"/>
                <a:cs typeface="Times New Roman"/>
              </a:rPr>
              <a:t> </a:t>
            </a:r>
            <a:r>
              <a:rPr dirty="0" sz="500" spc="20">
                <a:solidFill>
                  <a:srgbClr val="8EA3C1"/>
                </a:solidFill>
                <a:latin typeface="Arial"/>
                <a:cs typeface="Arial"/>
              </a:rPr>
              <a:t>ster</a:t>
            </a:r>
            <a:r>
              <a:rPr dirty="0" sz="500" spc="275">
                <a:solidFill>
                  <a:srgbClr val="8EA3C1"/>
                </a:solidFill>
                <a:latin typeface="Arial"/>
                <a:cs typeface="Arial"/>
              </a:rPr>
              <a:t>  </a:t>
            </a:r>
            <a:r>
              <a:rPr dirty="0" sz="500" spc="20">
                <a:solidFill>
                  <a:srgbClr val="ACACAF"/>
                </a:solidFill>
                <a:latin typeface="Arial"/>
                <a:cs typeface="Arial"/>
              </a:rPr>
              <a:t>Updated</a:t>
            </a:r>
            <a:r>
              <a:rPr dirty="0" sz="500" spc="-65">
                <a:solidFill>
                  <a:srgbClr val="ACACAF"/>
                </a:solidFill>
                <a:latin typeface="Arial"/>
                <a:cs typeface="Arial"/>
              </a:rPr>
              <a:t> </a:t>
            </a:r>
            <a:r>
              <a:rPr dirty="0" sz="500" spc="20">
                <a:solidFill>
                  <a:srgbClr val="ACACAF"/>
                </a:solidFill>
                <a:latin typeface="Arial"/>
                <a:cs typeface="Arial"/>
              </a:rPr>
              <a:t>18</a:t>
            </a:r>
            <a:r>
              <a:rPr dirty="0" sz="500" spc="-65">
                <a:solidFill>
                  <a:srgbClr val="ACACAF"/>
                </a:solidFill>
                <a:latin typeface="Arial"/>
                <a:cs typeface="Arial"/>
              </a:rPr>
              <a:t> </a:t>
            </a:r>
            <a:r>
              <a:rPr dirty="0" sz="500" spc="10">
                <a:solidFill>
                  <a:srgbClr val="ACACAF"/>
                </a:solidFill>
                <a:latin typeface="Arial"/>
                <a:cs typeface="Arial"/>
              </a:rPr>
              <a:t>days</a:t>
            </a:r>
            <a:r>
              <a:rPr dirty="0" sz="500" spc="-70">
                <a:solidFill>
                  <a:srgbClr val="ACACAF"/>
                </a:solidFill>
                <a:latin typeface="Arial"/>
                <a:cs typeface="Arial"/>
              </a:rPr>
              <a:t> </a:t>
            </a:r>
            <a:r>
              <a:rPr dirty="0" sz="500" spc="20">
                <a:solidFill>
                  <a:srgbClr val="ACACAF"/>
                </a:solidFill>
                <a:latin typeface="Arial"/>
                <a:cs typeface="Arial"/>
              </a:rPr>
              <a:t>ago</a:t>
            </a:r>
            <a:r>
              <a:rPr dirty="0" sz="500" spc="35">
                <a:solidFill>
                  <a:srgbClr val="ACACAF"/>
                </a:solidFill>
                <a:latin typeface="Arial"/>
                <a:cs typeface="Arial"/>
              </a:rPr>
              <a:t> </a:t>
            </a:r>
            <a:r>
              <a:rPr dirty="0" sz="500" spc="20">
                <a:solidFill>
                  <a:srgbClr val="99979A"/>
                </a:solidFill>
                <a:latin typeface="Arial"/>
                <a:cs typeface="Arial"/>
              </a:rPr>
              <a:t>by</a:t>
            </a:r>
            <a:r>
              <a:rPr dirty="0" sz="500" spc="5">
                <a:solidFill>
                  <a:srgbClr val="99979A"/>
                </a:solidFill>
                <a:latin typeface="Arial"/>
                <a:cs typeface="Arial"/>
              </a:rPr>
              <a:t> </a:t>
            </a:r>
            <a:r>
              <a:rPr dirty="0" sz="500" spc="-10">
                <a:solidFill>
                  <a:srgbClr val="ACACAF"/>
                </a:solidFill>
                <a:latin typeface="Arial"/>
                <a:cs typeface="Arial"/>
              </a:rPr>
              <a:t>Harry</a:t>
            </a:r>
            <a:endParaRPr sz="500">
              <a:latin typeface="Arial"/>
              <a:cs typeface="Arial"/>
            </a:endParaRPr>
          </a:p>
        </p:txBody>
      </p:sp>
      <p:sp>
        <p:nvSpPr>
          <p:cNvPr id="40" name="object 40" descr=""/>
          <p:cNvSpPr txBox="1"/>
          <p:nvPr/>
        </p:nvSpPr>
        <p:spPr>
          <a:xfrm>
            <a:off x="5967136" y="2218785"/>
            <a:ext cx="313690" cy="178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-20" b="1">
                <a:solidFill>
                  <a:srgbClr val="727579"/>
                </a:solidFill>
                <a:latin typeface="Arial"/>
                <a:cs typeface="Arial"/>
              </a:rPr>
              <a:t>mll!!I</a:t>
            </a:r>
            <a:endParaRPr sz="1000">
              <a:latin typeface="Arial"/>
              <a:cs typeface="Arial"/>
            </a:endParaRPr>
          </a:p>
        </p:txBody>
      </p:sp>
      <p:sp>
        <p:nvSpPr>
          <p:cNvPr id="41" name="object 41" descr=""/>
          <p:cNvSpPr txBox="1"/>
          <p:nvPr/>
        </p:nvSpPr>
        <p:spPr>
          <a:xfrm>
            <a:off x="2704325" y="2532411"/>
            <a:ext cx="594360" cy="1174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" spc="10">
                <a:solidFill>
                  <a:srgbClr val="60646B"/>
                </a:solidFill>
                <a:latin typeface="Times New Roman"/>
                <a:cs typeface="Times New Roman"/>
              </a:rPr>
              <a:t>Active</a:t>
            </a:r>
            <a:r>
              <a:rPr dirty="0" sz="600" spc="105">
                <a:solidFill>
                  <a:srgbClr val="60646B"/>
                </a:solidFill>
                <a:latin typeface="Times New Roman"/>
                <a:cs typeface="Times New Roman"/>
              </a:rPr>
              <a:t> </a:t>
            </a:r>
            <a:r>
              <a:rPr dirty="0" sz="600" spc="-10">
                <a:solidFill>
                  <a:srgbClr val="60646B"/>
                </a:solidFill>
                <a:latin typeface="Times New Roman"/>
                <a:cs typeface="Times New Roman"/>
              </a:rPr>
              <a:t>branches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42" name="object 42" descr=""/>
          <p:cNvSpPr txBox="1"/>
          <p:nvPr/>
        </p:nvSpPr>
        <p:spPr>
          <a:xfrm>
            <a:off x="2733494" y="2758315"/>
            <a:ext cx="215900" cy="946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50" spc="-25">
                <a:solidFill>
                  <a:srgbClr val="8EA3C1"/>
                </a:solidFill>
                <a:latin typeface="Arial"/>
                <a:cs typeface="Arial"/>
              </a:rPr>
              <a:t>!!Y.ID.!'</a:t>
            </a:r>
            <a:r>
              <a:rPr dirty="0" sz="450" spc="-25">
                <a:solidFill>
                  <a:srgbClr val="6089B3"/>
                </a:solidFill>
                <a:latin typeface="Arial"/>
                <a:cs typeface="Arial"/>
              </a:rPr>
              <a:t>g</a:t>
            </a:r>
            <a:endParaRPr sz="450">
              <a:latin typeface="Arial"/>
              <a:cs typeface="Arial"/>
            </a:endParaRPr>
          </a:p>
        </p:txBody>
      </p:sp>
      <p:sp>
        <p:nvSpPr>
          <p:cNvPr id="43" name="object 43" descr=""/>
          <p:cNvSpPr txBox="1"/>
          <p:nvPr/>
        </p:nvSpPr>
        <p:spPr>
          <a:xfrm>
            <a:off x="3107276" y="2751949"/>
            <a:ext cx="1038860" cy="1022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00" spc="20">
                <a:solidFill>
                  <a:srgbClr val="ACACAF"/>
                </a:solidFill>
                <a:latin typeface="Arial"/>
                <a:cs typeface="Arial"/>
              </a:rPr>
              <a:t>Updated</a:t>
            </a:r>
            <a:r>
              <a:rPr dirty="0" sz="500" spc="-65">
                <a:solidFill>
                  <a:srgbClr val="ACACAF"/>
                </a:solidFill>
                <a:latin typeface="Arial"/>
                <a:cs typeface="Arial"/>
              </a:rPr>
              <a:t> </a:t>
            </a:r>
            <a:r>
              <a:rPr dirty="0" sz="500" spc="20">
                <a:solidFill>
                  <a:srgbClr val="ACACAF"/>
                </a:solidFill>
                <a:latin typeface="Arial"/>
                <a:cs typeface="Arial"/>
              </a:rPr>
              <a:t>13</a:t>
            </a:r>
            <a:r>
              <a:rPr dirty="0" sz="500" spc="-20">
                <a:solidFill>
                  <a:srgbClr val="ACACAF"/>
                </a:solidFill>
                <a:latin typeface="Arial"/>
                <a:cs typeface="Arial"/>
              </a:rPr>
              <a:t> </a:t>
            </a:r>
            <a:r>
              <a:rPr dirty="0" sz="500" spc="10">
                <a:solidFill>
                  <a:srgbClr val="99979A"/>
                </a:solidFill>
                <a:latin typeface="Arial"/>
                <a:cs typeface="Arial"/>
              </a:rPr>
              <a:t>minutes</a:t>
            </a:r>
            <a:r>
              <a:rPr dirty="0" sz="500">
                <a:solidFill>
                  <a:srgbClr val="99979A"/>
                </a:solidFill>
                <a:latin typeface="Arial"/>
                <a:cs typeface="Arial"/>
              </a:rPr>
              <a:t> </a:t>
            </a:r>
            <a:r>
              <a:rPr dirty="0" sz="500" spc="20">
                <a:solidFill>
                  <a:srgbClr val="99979A"/>
                </a:solidFill>
                <a:latin typeface="Arial"/>
                <a:cs typeface="Arial"/>
              </a:rPr>
              <a:t>ago</a:t>
            </a:r>
            <a:r>
              <a:rPr dirty="0" sz="500" spc="35">
                <a:solidFill>
                  <a:srgbClr val="99979A"/>
                </a:solidFill>
                <a:latin typeface="Arial"/>
                <a:cs typeface="Arial"/>
              </a:rPr>
              <a:t> </a:t>
            </a:r>
            <a:r>
              <a:rPr dirty="0" sz="500" spc="20">
                <a:solidFill>
                  <a:srgbClr val="ACACAF"/>
                </a:solidFill>
                <a:latin typeface="Arial"/>
                <a:cs typeface="Arial"/>
              </a:rPr>
              <a:t>by </a:t>
            </a:r>
            <a:r>
              <a:rPr dirty="0" sz="500" spc="-10">
                <a:solidFill>
                  <a:srgbClr val="ACACAF"/>
                </a:solidFill>
                <a:latin typeface="Arial"/>
                <a:cs typeface="Arial"/>
              </a:rPr>
              <a:t>Harry</a:t>
            </a:r>
            <a:endParaRPr sz="500">
              <a:latin typeface="Arial"/>
              <a:cs typeface="Arial"/>
            </a:endParaRPr>
          </a:p>
        </p:txBody>
      </p:sp>
      <p:sp>
        <p:nvSpPr>
          <p:cNvPr id="44" name="object 44" descr=""/>
          <p:cNvSpPr txBox="1"/>
          <p:nvPr/>
        </p:nvSpPr>
        <p:spPr>
          <a:xfrm>
            <a:off x="2738603" y="2980337"/>
            <a:ext cx="1336040" cy="1098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00" spc="20">
                <a:solidFill>
                  <a:srgbClr val="8EA3C1"/>
                </a:solidFill>
                <a:latin typeface="Times New Roman"/>
                <a:cs typeface="Times New Roman"/>
              </a:rPr>
              <a:t>bu</a:t>
            </a:r>
            <a:r>
              <a:rPr dirty="0" sz="500" spc="20">
                <a:solidFill>
                  <a:srgbClr val="679CC8"/>
                </a:solidFill>
                <a:latin typeface="Times New Roman"/>
                <a:cs typeface="Times New Roman"/>
              </a:rPr>
              <a:t>&amp;f</a:t>
            </a:r>
            <a:r>
              <a:rPr dirty="0" sz="500" spc="20">
                <a:solidFill>
                  <a:srgbClr val="8EA3C1"/>
                </a:solidFill>
                <a:latin typeface="Times New Roman"/>
                <a:cs typeface="Times New Roman"/>
              </a:rPr>
              <a:t>ix</a:t>
            </a:r>
            <a:r>
              <a:rPr dirty="0" sz="500" spc="270">
                <a:solidFill>
                  <a:srgbClr val="8EA3C1"/>
                </a:solidFill>
                <a:latin typeface="Times New Roman"/>
                <a:cs typeface="Times New Roman"/>
              </a:rPr>
              <a:t>  </a:t>
            </a:r>
            <a:r>
              <a:rPr dirty="0" sz="500" spc="20">
                <a:solidFill>
                  <a:srgbClr val="ACACAF"/>
                </a:solidFill>
                <a:latin typeface="Arial"/>
                <a:cs typeface="Arial"/>
              </a:rPr>
              <a:t>Updated</a:t>
            </a:r>
            <a:r>
              <a:rPr dirty="0" sz="500" spc="-55">
                <a:solidFill>
                  <a:srgbClr val="ACACAF"/>
                </a:solidFill>
                <a:latin typeface="Arial"/>
                <a:cs typeface="Arial"/>
              </a:rPr>
              <a:t> </a:t>
            </a:r>
            <a:r>
              <a:rPr dirty="0" sz="500" spc="20">
                <a:solidFill>
                  <a:srgbClr val="ACACAF"/>
                </a:solidFill>
                <a:latin typeface="Arial"/>
                <a:cs typeface="Arial"/>
              </a:rPr>
              <a:t>13</a:t>
            </a:r>
            <a:r>
              <a:rPr dirty="0" sz="500" spc="-15">
                <a:solidFill>
                  <a:srgbClr val="ACACAF"/>
                </a:solidFill>
                <a:latin typeface="Arial"/>
                <a:cs typeface="Arial"/>
              </a:rPr>
              <a:t> </a:t>
            </a:r>
            <a:r>
              <a:rPr dirty="0" sz="500" spc="20">
                <a:solidFill>
                  <a:srgbClr val="ACACAF"/>
                </a:solidFill>
                <a:latin typeface="Arial"/>
                <a:cs typeface="Arial"/>
              </a:rPr>
              <a:t>minutes</a:t>
            </a:r>
            <a:r>
              <a:rPr dirty="0" sz="500" spc="20">
                <a:solidFill>
                  <a:srgbClr val="99979A"/>
                </a:solidFill>
                <a:latin typeface="Arial"/>
                <a:cs typeface="Arial"/>
              </a:rPr>
              <a:t>ago</a:t>
            </a:r>
            <a:r>
              <a:rPr dirty="0" sz="500" spc="75">
                <a:solidFill>
                  <a:srgbClr val="99979A"/>
                </a:solidFill>
                <a:latin typeface="Arial"/>
                <a:cs typeface="Arial"/>
              </a:rPr>
              <a:t> </a:t>
            </a:r>
            <a:r>
              <a:rPr dirty="0" sz="550" spc="10">
                <a:solidFill>
                  <a:srgbClr val="ACACAF"/>
                </a:solidFill>
                <a:latin typeface="Arial"/>
                <a:cs typeface="Arial"/>
              </a:rPr>
              <a:t>by</a:t>
            </a:r>
            <a:r>
              <a:rPr dirty="0" sz="550" spc="-90">
                <a:solidFill>
                  <a:srgbClr val="ACACAF"/>
                </a:solidFill>
                <a:latin typeface="Arial"/>
                <a:cs typeface="Arial"/>
              </a:rPr>
              <a:t> </a:t>
            </a:r>
            <a:r>
              <a:rPr dirty="0" sz="500" spc="-10">
                <a:solidFill>
                  <a:srgbClr val="99979A"/>
                </a:solidFill>
                <a:latin typeface="Arial"/>
                <a:cs typeface="Arial"/>
              </a:rPr>
              <a:t>Harry</a:t>
            </a:r>
            <a:endParaRPr sz="500">
              <a:latin typeface="Arial"/>
              <a:cs typeface="Arial"/>
            </a:endParaRPr>
          </a:p>
        </p:txBody>
      </p:sp>
      <p:sp>
        <p:nvSpPr>
          <p:cNvPr id="45" name="object 45" descr=""/>
          <p:cNvSpPr txBox="1"/>
          <p:nvPr/>
        </p:nvSpPr>
        <p:spPr>
          <a:xfrm>
            <a:off x="7536435" y="2718568"/>
            <a:ext cx="401955" cy="1555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50" spc="-10">
                <a:solidFill>
                  <a:srgbClr val="4F5054"/>
                </a:solidFill>
                <a:latin typeface="Times New Roman"/>
                <a:cs typeface="Times New Roman"/>
              </a:rPr>
              <a:t>t.'l</a:t>
            </a:r>
            <a:r>
              <a:rPr dirty="0" sz="500" spc="-10">
                <a:solidFill>
                  <a:srgbClr val="727579"/>
                </a:solidFill>
                <a:latin typeface="Arial"/>
                <a:cs typeface="Arial"/>
              </a:rPr>
              <a:t>Compa</a:t>
            </a:r>
            <a:r>
              <a:rPr dirty="0" sz="500" spc="-10">
                <a:solidFill>
                  <a:srgbClr val="4F5054"/>
                </a:solidFill>
                <a:latin typeface="Arial"/>
                <a:cs typeface="Arial"/>
              </a:rPr>
              <a:t>,e</a:t>
            </a:r>
            <a:endParaRPr sz="500">
              <a:latin typeface="Arial"/>
              <a:cs typeface="Arial"/>
            </a:endParaRPr>
          </a:p>
        </p:txBody>
      </p:sp>
      <p:sp>
        <p:nvSpPr>
          <p:cNvPr id="46" name="object 46" descr=""/>
          <p:cNvSpPr txBox="1"/>
          <p:nvPr/>
        </p:nvSpPr>
        <p:spPr>
          <a:xfrm>
            <a:off x="7536435" y="2953322"/>
            <a:ext cx="410845" cy="1555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50" spc="-10">
                <a:solidFill>
                  <a:srgbClr val="4F5054"/>
                </a:solidFill>
                <a:latin typeface="Times New Roman"/>
                <a:cs typeface="Times New Roman"/>
              </a:rPr>
              <a:t>t.'l</a:t>
            </a:r>
            <a:r>
              <a:rPr dirty="0" sz="500" spc="-10">
                <a:solidFill>
                  <a:srgbClr val="727579"/>
                </a:solidFill>
                <a:latin typeface="Arial"/>
                <a:cs typeface="Arial"/>
              </a:rPr>
              <a:t>Compa,e</a:t>
            </a:r>
            <a:endParaRPr sz="500">
              <a:latin typeface="Arial"/>
              <a:cs typeface="Arial"/>
            </a:endParaRPr>
          </a:p>
        </p:txBody>
      </p:sp>
      <p:sp>
        <p:nvSpPr>
          <p:cNvPr id="47" name="object 47" descr=""/>
          <p:cNvSpPr txBox="1"/>
          <p:nvPr/>
        </p:nvSpPr>
        <p:spPr>
          <a:xfrm>
            <a:off x="2610001" y="3684599"/>
            <a:ext cx="1997075" cy="1098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00">
                <a:solidFill>
                  <a:srgbClr val="ACACAF"/>
                </a:solidFill>
                <a:latin typeface="Arial"/>
                <a:cs typeface="Arial"/>
              </a:rPr>
              <a:t>©</a:t>
            </a:r>
            <a:r>
              <a:rPr dirty="0" sz="500" spc="65">
                <a:solidFill>
                  <a:srgbClr val="ACACAF"/>
                </a:solidFill>
                <a:latin typeface="Arial"/>
                <a:cs typeface="Arial"/>
              </a:rPr>
              <a:t> </a:t>
            </a:r>
            <a:r>
              <a:rPr dirty="0" sz="550">
                <a:solidFill>
                  <a:srgbClr val="ACACAF"/>
                </a:solidFill>
                <a:latin typeface="Times New Roman"/>
                <a:cs typeface="Times New Roman"/>
              </a:rPr>
              <a:t>2019GrtHub,</a:t>
            </a:r>
            <a:r>
              <a:rPr dirty="0" sz="550" spc="-50">
                <a:solidFill>
                  <a:srgbClr val="ACACAF"/>
                </a:solidFill>
                <a:latin typeface="Times New Roman"/>
                <a:cs typeface="Times New Roman"/>
              </a:rPr>
              <a:t> </a:t>
            </a:r>
            <a:r>
              <a:rPr dirty="0" sz="550">
                <a:solidFill>
                  <a:srgbClr val="ACACAF"/>
                </a:solidFill>
                <a:latin typeface="Times New Roman"/>
                <a:cs typeface="Times New Roman"/>
              </a:rPr>
              <a:t>Inc,</a:t>
            </a:r>
            <a:r>
              <a:rPr dirty="0" sz="550" spc="190">
                <a:solidFill>
                  <a:srgbClr val="ACACAF"/>
                </a:solidFill>
                <a:latin typeface="Times New Roman"/>
                <a:cs typeface="Times New Roman"/>
              </a:rPr>
              <a:t>  </a:t>
            </a:r>
            <a:r>
              <a:rPr dirty="0" sz="500">
                <a:solidFill>
                  <a:srgbClr val="7993B3"/>
                </a:solidFill>
                <a:latin typeface="Arial"/>
                <a:cs typeface="Arial"/>
              </a:rPr>
              <a:t>Te</a:t>
            </a:r>
            <a:r>
              <a:rPr dirty="0" sz="500">
                <a:solidFill>
                  <a:srgbClr val="A3B3CD"/>
                </a:solidFill>
                <a:latin typeface="Arial"/>
                <a:cs typeface="Arial"/>
              </a:rPr>
              <a:t>rm</a:t>
            </a:r>
            <a:r>
              <a:rPr dirty="0" sz="500">
                <a:solidFill>
                  <a:srgbClr val="7993B3"/>
                </a:solidFill>
                <a:latin typeface="Arial"/>
                <a:cs typeface="Arial"/>
              </a:rPr>
              <a:t>s</a:t>
            </a:r>
            <a:r>
              <a:rPr dirty="0" sz="500" spc="195">
                <a:solidFill>
                  <a:srgbClr val="7993B3"/>
                </a:solidFill>
                <a:latin typeface="Arial"/>
                <a:cs typeface="Arial"/>
              </a:rPr>
              <a:t>  </a:t>
            </a:r>
            <a:r>
              <a:rPr dirty="0" sz="550">
                <a:solidFill>
                  <a:srgbClr val="8EA3C1"/>
                </a:solidFill>
                <a:latin typeface="Arial"/>
                <a:cs typeface="Arial"/>
              </a:rPr>
              <a:t>Privacy</a:t>
            </a:r>
            <a:r>
              <a:rPr dirty="0" sz="550" spc="475">
                <a:solidFill>
                  <a:srgbClr val="8EA3C1"/>
                </a:solidFill>
                <a:latin typeface="Arial"/>
                <a:cs typeface="Arial"/>
              </a:rPr>
              <a:t> </a:t>
            </a:r>
            <a:r>
              <a:rPr dirty="0" sz="550">
                <a:solidFill>
                  <a:srgbClr val="7993B3"/>
                </a:solidFill>
                <a:latin typeface="Times New Roman"/>
                <a:cs typeface="Times New Roman"/>
              </a:rPr>
              <a:t>Se,c</a:t>
            </a:r>
            <a:r>
              <a:rPr dirty="0" sz="550">
                <a:solidFill>
                  <a:srgbClr val="A3B3CD"/>
                </a:solidFill>
                <a:latin typeface="Times New Roman"/>
                <a:cs typeface="Times New Roman"/>
              </a:rPr>
              <a:t>urity</a:t>
            </a:r>
            <a:r>
              <a:rPr dirty="0" sz="550" spc="210">
                <a:solidFill>
                  <a:srgbClr val="A3B3CD"/>
                </a:solidFill>
                <a:latin typeface="Times New Roman"/>
                <a:cs typeface="Times New Roman"/>
              </a:rPr>
              <a:t>  </a:t>
            </a:r>
            <a:r>
              <a:rPr dirty="0" sz="550">
                <a:solidFill>
                  <a:srgbClr val="8EA3C1"/>
                </a:solidFill>
                <a:latin typeface="Times New Roman"/>
                <a:cs typeface="Times New Roman"/>
              </a:rPr>
              <a:t>Status</a:t>
            </a:r>
            <a:r>
              <a:rPr dirty="0" sz="550" spc="190">
                <a:solidFill>
                  <a:srgbClr val="8EA3C1"/>
                </a:solidFill>
                <a:latin typeface="Times New Roman"/>
                <a:cs typeface="Times New Roman"/>
              </a:rPr>
              <a:t>  </a:t>
            </a:r>
            <a:r>
              <a:rPr dirty="0" sz="500" spc="-20">
                <a:solidFill>
                  <a:srgbClr val="8EA3C1"/>
                </a:solidFill>
                <a:latin typeface="Arial"/>
                <a:cs typeface="Arial"/>
              </a:rPr>
              <a:t>Help</a:t>
            </a:r>
            <a:endParaRPr sz="500">
              <a:latin typeface="Arial"/>
              <a:cs typeface="Arial"/>
            </a:endParaRPr>
          </a:p>
        </p:txBody>
      </p:sp>
      <p:sp>
        <p:nvSpPr>
          <p:cNvPr id="48" name="object 48" descr=""/>
          <p:cNvSpPr txBox="1"/>
          <p:nvPr/>
        </p:nvSpPr>
        <p:spPr>
          <a:xfrm>
            <a:off x="6317820" y="3696553"/>
            <a:ext cx="1784350" cy="1022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00">
                <a:solidFill>
                  <a:srgbClr val="8EA3C1"/>
                </a:solidFill>
                <a:latin typeface="Arial"/>
                <a:cs typeface="Arial"/>
              </a:rPr>
              <a:t>ContactGrtHub</a:t>
            </a:r>
            <a:r>
              <a:rPr dirty="0" sz="500" spc="229">
                <a:solidFill>
                  <a:srgbClr val="8EA3C1"/>
                </a:solidFill>
                <a:latin typeface="Arial"/>
                <a:cs typeface="Arial"/>
              </a:rPr>
              <a:t>  </a:t>
            </a:r>
            <a:r>
              <a:rPr dirty="0" sz="500">
                <a:solidFill>
                  <a:srgbClr val="8EA3C1"/>
                </a:solidFill>
                <a:latin typeface="Arial"/>
                <a:cs typeface="Arial"/>
              </a:rPr>
              <a:t>Pricing</a:t>
            </a:r>
            <a:r>
              <a:rPr dirty="0" sz="500" spc="250">
                <a:solidFill>
                  <a:srgbClr val="8EA3C1"/>
                </a:solidFill>
                <a:latin typeface="Arial"/>
                <a:cs typeface="Arial"/>
              </a:rPr>
              <a:t>  </a:t>
            </a:r>
            <a:r>
              <a:rPr dirty="0" sz="500">
                <a:solidFill>
                  <a:srgbClr val="8EA3C1"/>
                </a:solidFill>
                <a:latin typeface="Arial"/>
                <a:cs typeface="Arial"/>
              </a:rPr>
              <a:t>API</a:t>
            </a:r>
            <a:r>
              <a:rPr dirty="0" sz="500" spc="229">
                <a:solidFill>
                  <a:srgbClr val="8EA3C1"/>
                </a:solidFill>
                <a:latin typeface="Arial"/>
                <a:cs typeface="Arial"/>
              </a:rPr>
              <a:t>  </a:t>
            </a:r>
            <a:r>
              <a:rPr dirty="0" sz="500">
                <a:solidFill>
                  <a:srgbClr val="8EA3C1"/>
                </a:solidFill>
                <a:latin typeface="Arial"/>
                <a:cs typeface="Arial"/>
              </a:rPr>
              <a:t>Training</a:t>
            </a:r>
            <a:r>
              <a:rPr dirty="0" sz="500" spc="240">
                <a:solidFill>
                  <a:srgbClr val="8EA3C1"/>
                </a:solidFill>
                <a:latin typeface="Arial"/>
                <a:cs typeface="Arial"/>
              </a:rPr>
              <a:t>  </a:t>
            </a:r>
            <a:r>
              <a:rPr dirty="0" sz="500">
                <a:solidFill>
                  <a:srgbClr val="8EA3C1"/>
                </a:solidFill>
                <a:latin typeface="Arial"/>
                <a:cs typeface="Arial"/>
              </a:rPr>
              <a:t>Blog</a:t>
            </a:r>
            <a:r>
              <a:rPr dirty="0" sz="500" spc="215">
                <a:solidFill>
                  <a:srgbClr val="8EA3C1"/>
                </a:solidFill>
                <a:latin typeface="Arial"/>
                <a:cs typeface="Arial"/>
              </a:rPr>
              <a:t>  </a:t>
            </a:r>
            <a:r>
              <a:rPr dirty="0" sz="500" spc="-10">
                <a:solidFill>
                  <a:srgbClr val="8EA3C1"/>
                </a:solidFill>
                <a:latin typeface="Arial"/>
                <a:cs typeface="Arial"/>
              </a:rPr>
              <a:t>About</a:t>
            </a:r>
            <a:endParaRPr sz="500">
              <a:latin typeface="Arial"/>
              <a:cs typeface="Arial"/>
            </a:endParaRPr>
          </a:p>
        </p:txBody>
      </p:sp>
      <p:sp>
        <p:nvSpPr>
          <p:cNvPr id="49" name="object 49" descr=""/>
          <p:cNvSpPr txBox="1"/>
          <p:nvPr/>
        </p:nvSpPr>
        <p:spPr>
          <a:xfrm>
            <a:off x="16587" y="5571944"/>
            <a:ext cx="2025014" cy="296545"/>
          </a:xfrm>
          <a:prstGeom prst="rect">
            <a:avLst/>
          </a:prstGeom>
        </p:spPr>
        <p:txBody>
          <a:bodyPr wrap="square" lIns="0" tIns="266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10"/>
              </a:spcBef>
            </a:pPr>
            <a:r>
              <a:rPr dirty="0" sz="500" spc="-10">
                <a:solidFill>
                  <a:srgbClr val="BDBDBC"/>
                </a:solidFill>
                <a:latin typeface="Arial"/>
                <a:cs typeface="Arial"/>
              </a:rPr>
              <a:t>https://91t</a:t>
            </a:r>
            <a:r>
              <a:rPr dirty="0" sz="500" spc="-10">
                <a:solidFill>
                  <a:srgbClr val="99979A"/>
                </a:solidFill>
                <a:latin typeface="Arial"/>
                <a:cs typeface="Arial"/>
              </a:rPr>
              <a:t>hub.com/CodeW1thHany/DemoRepos</a:t>
            </a:r>
            <a:r>
              <a:rPr dirty="0" sz="500" spc="-10">
                <a:solidFill>
                  <a:srgbClr val="BDBDBC"/>
                </a:solidFill>
                <a:latin typeface="Arial"/>
                <a:cs typeface="Arial"/>
              </a:rPr>
              <a:t>1tory/tree/mybu9fix</a:t>
            </a:r>
            <a:endParaRPr sz="500">
              <a:latin typeface="Arial"/>
              <a:cs typeface="Arial"/>
            </a:endParaRPr>
          </a:p>
          <a:p>
            <a:pPr marL="320675">
              <a:lnSpc>
                <a:spcPct val="100000"/>
              </a:lnSpc>
              <a:spcBef>
                <a:spcPts val="220"/>
              </a:spcBef>
            </a:pPr>
            <a:r>
              <a:rPr dirty="0" sz="1000" i="1">
                <a:solidFill>
                  <a:srgbClr val="60646B"/>
                </a:solidFill>
                <a:latin typeface="Times New Roman"/>
                <a:cs typeface="Times New Roman"/>
              </a:rPr>
              <a:t>P</a:t>
            </a:r>
            <a:r>
              <a:rPr dirty="0" sz="1000" spc="405" i="1">
                <a:solidFill>
                  <a:srgbClr val="60646B"/>
                </a:solidFill>
                <a:latin typeface="Times New Roman"/>
                <a:cs typeface="Times New Roman"/>
              </a:rPr>
              <a:t> </a:t>
            </a:r>
            <a:r>
              <a:rPr dirty="0" sz="700">
                <a:solidFill>
                  <a:srgbClr val="727579"/>
                </a:solidFill>
                <a:latin typeface="Times New Roman"/>
                <a:cs typeface="Times New Roman"/>
              </a:rPr>
              <a:t>Type</a:t>
            </a:r>
            <a:r>
              <a:rPr dirty="0" sz="700" spc="-20">
                <a:solidFill>
                  <a:srgbClr val="727579"/>
                </a:solidFill>
                <a:latin typeface="Times New Roman"/>
                <a:cs typeface="Times New Roman"/>
              </a:rPr>
              <a:t> </a:t>
            </a:r>
            <a:r>
              <a:rPr dirty="0" sz="700">
                <a:solidFill>
                  <a:srgbClr val="727579"/>
                </a:solidFill>
                <a:latin typeface="Times New Roman"/>
                <a:cs typeface="Times New Roman"/>
              </a:rPr>
              <a:t>here</a:t>
            </a:r>
            <a:r>
              <a:rPr dirty="0" sz="700" spc="-30">
                <a:solidFill>
                  <a:srgbClr val="727579"/>
                </a:solidFill>
                <a:latin typeface="Times New Roman"/>
                <a:cs typeface="Times New Roman"/>
              </a:rPr>
              <a:t> </a:t>
            </a:r>
            <a:r>
              <a:rPr dirty="0" sz="700">
                <a:solidFill>
                  <a:srgbClr val="60646B"/>
                </a:solidFill>
                <a:latin typeface="Times New Roman"/>
                <a:cs typeface="Times New Roman"/>
              </a:rPr>
              <a:t>to</a:t>
            </a:r>
            <a:r>
              <a:rPr dirty="0" sz="700" spc="20">
                <a:solidFill>
                  <a:srgbClr val="60646B"/>
                </a:solidFill>
                <a:latin typeface="Times New Roman"/>
                <a:cs typeface="Times New Roman"/>
              </a:rPr>
              <a:t> </a:t>
            </a:r>
            <a:r>
              <a:rPr dirty="0" sz="700" spc="-10">
                <a:solidFill>
                  <a:srgbClr val="727579"/>
                </a:solidFill>
                <a:latin typeface="Times New Roman"/>
                <a:cs typeface="Times New Roman"/>
              </a:rPr>
              <a:t>search</a:t>
            </a:r>
            <a:endParaRPr sz="700">
              <a:latin typeface="Times New Roman"/>
              <a:cs typeface="Times New Roman"/>
            </a:endParaRPr>
          </a:p>
        </p:txBody>
      </p:sp>
      <p:sp>
        <p:nvSpPr>
          <p:cNvPr id="50" name="object 50" descr=""/>
          <p:cNvSpPr txBox="1"/>
          <p:nvPr/>
        </p:nvSpPr>
        <p:spPr>
          <a:xfrm>
            <a:off x="2242149" y="5717305"/>
            <a:ext cx="95250" cy="147955"/>
          </a:xfrm>
          <a:prstGeom prst="rect">
            <a:avLst/>
          </a:prstGeom>
          <a:solidFill>
            <a:srgbClr val="0C080A"/>
          </a:solidFill>
        </p:spPr>
        <p:txBody>
          <a:bodyPr wrap="square" lIns="0" tIns="444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35"/>
              </a:spcBef>
            </a:pPr>
            <a:r>
              <a:rPr dirty="0" sz="850" spc="25">
                <a:solidFill>
                  <a:srgbClr val="CDCFD1"/>
                </a:solidFill>
                <a:latin typeface="Arial"/>
                <a:cs typeface="Arial"/>
              </a:rPr>
              <a:t>0</a:t>
            </a:r>
            <a:endParaRPr sz="850">
              <a:latin typeface="Arial"/>
              <a:cs typeface="Arial"/>
            </a:endParaRPr>
          </a:p>
        </p:txBody>
      </p:sp>
      <p:sp>
        <p:nvSpPr>
          <p:cNvPr id="51" name="object 51" descr=""/>
          <p:cNvSpPr txBox="1"/>
          <p:nvPr/>
        </p:nvSpPr>
        <p:spPr>
          <a:xfrm>
            <a:off x="2530523" y="5717305"/>
            <a:ext cx="113664" cy="147955"/>
          </a:xfrm>
          <a:prstGeom prst="rect">
            <a:avLst/>
          </a:prstGeom>
          <a:solidFill>
            <a:srgbClr val="1C1F24"/>
          </a:solidFill>
        </p:spPr>
        <p:txBody>
          <a:bodyPr wrap="square" lIns="0" tIns="444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35"/>
              </a:spcBef>
            </a:pPr>
            <a:r>
              <a:rPr dirty="0" sz="850" spc="-25">
                <a:solidFill>
                  <a:srgbClr val="ACACAF"/>
                </a:solidFill>
                <a:latin typeface="Arial"/>
                <a:cs typeface="Arial"/>
              </a:rPr>
              <a:t>Ri</a:t>
            </a:r>
            <a:endParaRPr sz="850">
              <a:latin typeface="Arial"/>
              <a:cs typeface="Arial"/>
            </a:endParaRPr>
          </a:p>
        </p:txBody>
      </p:sp>
      <p:sp>
        <p:nvSpPr>
          <p:cNvPr id="52" name="object 52" descr=""/>
          <p:cNvSpPr/>
          <p:nvPr/>
        </p:nvSpPr>
        <p:spPr>
          <a:xfrm>
            <a:off x="3107546" y="5717305"/>
            <a:ext cx="106045" cy="147955"/>
          </a:xfrm>
          <a:custGeom>
            <a:avLst/>
            <a:gdLst/>
            <a:ahLst/>
            <a:cxnLst/>
            <a:rect l="l" t="t" r="r" b="b"/>
            <a:pathLst>
              <a:path w="106044" h="147954">
                <a:moveTo>
                  <a:pt x="106026" y="147635"/>
                </a:moveTo>
                <a:lnTo>
                  <a:pt x="0" y="147635"/>
                </a:lnTo>
                <a:lnTo>
                  <a:pt x="0" y="0"/>
                </a:lnTo>
                <a:lnTo>
                  <a:pt x="106026" y="0"/>
                </a:lnTo>
                <a:lnTo>
                  <a:pt x="106026" y="147635"/>
                </a:lnTo>
                <a:close/>
              </a:path>
            </a:pathLst>
          </a:custGeom>
          <a:solidFill>
            <a:srgbClr val="4B443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3" name="object 53" descr=""/>
          <p:cNvSpPr txBox="1"/>
          <p:nvPr/>
        </p:nvSpPr>
        <p:spPr>
          <a:xfrm>
            <a:off x="3541317" y="5720309"/>
            <a:ext cx="66675" cy="1352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050"/>
              </a:lnSpc>
            </a:pPr>
            <a:r>
              <a:rPr dirty="0" sz="950" spc="-35">
                <a:solidFill>
                  <a:srgbClr val="EDCA6E"/>
                </a:solidFill>
                <a:latin typeface="Arial"/>
                <a:cs typeface="Arial"/>
              </a:rPr>
              <a:t>!I</a:t>
            </a:r>
            <a:endParaRPr sz="950">
              <a:latin typeface="Arial"/>
              <a:cs typeface="Arial"/>
            </a:endParaRPr>
          </a:p>
        </p:txBody>
      </p:sp>
      <p:sp>
        <p:nvSpPr>
          <p:cNvPr id="54" name="object 54" descr=""/>
          <p:cNvSpPr/>
          <p:nvPr/>
        </p:nvSpPr>
        <p:spPr>
          <a:xfrm>
            <a:off x="3560451" y="5651130"/>
            <a:ext cx="133985" cy="234950"/>
          </a:xfrm>
          <a:custGeom>
            <a:avLst/>
            <a:gdLst/>
            <a:ahLst/>
            <a:cxnLst/>
            <a:rect l="l" t="t" r="r" b="b"/>
            <a:pathLst>
              <a:path w="133985" h="234950">
                <a:moveTo>
                  <a:pt x="133928" y="234479"/>
                </a:moveTo>
                <a:lnTo>
                  <a:pt x="0" y="234479"/>
                </a:lnTo>
                <a:lnTo>
                  <a:pt x="0" y="0"/>
                </a:lnTo>
                <a:lnTo>
                  <a:pt x="133928" y="0"/>
                </a:lnTo>
                <a:lnTo>
                  <a:pt x="133928" y="234479"/>
                </a:lnTo>
                <a:close/>
              </a:path>
            </a:pathLst>
          </a:custGeom>
          <a:solidFill>
            <a:srgbClr val="1C1F2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5" name="object 55" descr=""/>
          <p:cNvSpPr txBox="1"/>
          <p:nvPr/>
        </p:nvSpPr>
        <p:spPr>
          <a:xfrm>
            <a:off x="2856229" y="5696152"/>
            <a:ext cx="969010" cy="27114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605155">
              <a:lnSpc>
                <a:spcPts val="965"/>
              </a:lnSpc>
              <a:spcBef>
                <a:spcPts val="100"/>
              </a:spcBef>
            </a:pPr>
            <a:r>
              <a:rPr dirty="0" sz="950" spc="-15">
                <a:solidFill>
                  <a:srgbClr val="EDCA6E"/>
                </a:solidFill>
                <a:latin typeface="Arial"/>
                <a:cs typeface="Arial"/>
              </a:rPr>
              <a:t>P</a:t>
            </a:r>
            <a:endParaRPr sz="950">
              <a:latin typeface="Arial"/>
              <a:cs typeface="Arial"/>
            </a:endParaRPr>
          </a:p>
          <a:p>
            <a:pPr marL="12700">
              <a:lnSpc>
                <a:spcPts val="965"/>
              </a:lnSpc>
              <a:tabLst>
                <a:tab pos="263525" algn="l"/>
                <a:tab pos="559435" algn="l"/>
                <a:tab pos="832485" algn="l"/>
              </a:tabLst>
            </a:pPr>
            <a:r>
              <a:rPr dirty="0" sz="950">
                <a:solidFill>
                  <a:srgbClr val="E482D4"/>
                </a:solidFill>
                <a:latin typeface="Times New Roman"/>
                <a:cs typeface="Times New Roman"/>
              </a:rPr>
              <a:t>-</a:t>
            </a:r>
            <a:r>
              <a:rPr dirty="0" sz="950" spc="-50">
                <a:solidFill>
                  <a:srgbClr val="E482D4"/>
                </a:solidFill>
                <a:latin typeface="Times New Roman"/>
                <a:cs typeface="Times New Roman"/>
              </a:rPr>
              <a:t>-</a:t>
            </a:r>
            <a:r>
              <a:rPr dirty="0" sz="950">
                <a:solidFill>
                  <a:srgbClr val="E482D4"/>
                </a:solidFill>
                <a:latin typeface="Times New Roman"/>
                <a:cs typeface="Times New Roman"/>
              </a:rPr>
              <a:t>	--</a:t>
            </a:r>
            <a:r>
              <a:rPr dirty="0" sz="950" spc="-50">
                <a:solidFill>
                  <a:srgbClr val="E482D4"/>
                </a:solidFill>
                <a:latin typeface="Times New Roman"/>
                <a:cs typeface="Times New Roman"/>
              </a:rPr>
              <a:t>-</a:t>
            </a:r>
            <a:r>
              <a:rPr dirty="0" sz="950">
                <a:solidFill>
                  <a:srgbClr val="E482D4"/>
                </a:solidFill>
                <a:latin typeface="Times New Roman"/>
                <a:cs typeface="Times New Roman"/>
              </a:rPr>
              <a:t>	--</a:t>
            </a:r>
            <a:r>
              <a:rPr dirty="0" sz="950" spc="-50">
                <a:solidFill>
                  <a:srgbClr val="E482D4"/>
                </a:solidFill>
                <a:latin typeface="Times New Roman"/>
                <a:cs typeface="Times New Roman"/>
              </a:rPr>
              <a:t>-</a:t>
            </a:r>
            <a:r>
              <a:rPr dirty="0" sz="950">
                <a:solidFill>
                  <a:srgbClr val="E482D4"/>
                </a:solidFill>
                <a:latin typeface="Times New Roman"/>
                <a:cs typeface="Times New Roman"/>
              </a:rPr>
              <a:t>	--</a:t>
            </a:r>
            <a:r>
              <a:rPr dirty="0" sz="950" spc="-50">
                <a:solidFill>
                  <a:srgbClr val="E482D4"/>
                </a:solidFill>
                <a:latin typeface="Times New Roman"/>
                <a:cs typeface="Times New Roman"/>
              </a:rPr>
              <a:t>-</a:t>
            </a:r>
            <a:endParaRPr sz="950">
              <a:latin typeface="Times New Roman"/>
              <a:cs typeface="Times New Roman"/>
            </a:endParaRPr>
          </a:p>
        </p:txBody>
      </p:sp>
      <p:sp>
        <p:nvSpPr>
          <p:cNvPr id="56" name="object 56" descr=""/>
          <p:cNvSpPr/>
          <p:nvPr/>
        </p:nvSpPr>
        <p:spPr>
          <a:xfrm>
            <a:off x="8577184" y="5651130"/>
            <a:ext cx="133985" cy="234950"/>
          </a:xfrm>
          <a:custGeom>
            <a:avLst/>
            <a:gdLst/>
            <a:ahLst/>
            <a:cxnLst/>
            <a:rect l="l" t="t" r="r" b="b"/>
            <a:pathLst>
              <a:path w="133984" h="234950">
                <a:moveTo>
                  <a:pt x="133928" y="234479"/>
                </a:moveTo>
                <a:lnTo>
                  <a:pt x="0" y="234479"/>
                </a:lnTo>
                <a:lnTo>
                  <a:pt x="0" y="0"/>
                </a:lnTo>
                <a:lnTo>
                  <a:pt x="133928" y="0"/>
                </a:lnTo>
                <a:lnTo>
                  <a:pt x="133928" y="234479"/>
                </a:lnTo>
                <a:close/>
              </a:path>
            </a:pathLst>
          </a:custGeom>
          <a:solidFill>
            <a:srgbClr val="282F3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7" name="object 57" descr=""/>
          <p:cNvSpPr/>
          <p:nvPr/>
        </p:nvSpPr>
        <p:spPr>
          <a:xfrm>
            <a:off x="9007573" y="5738593"/>
            <a:ext cx="83820" cy="118745"/>
          </a:xfrm>
          <a:custGeom>
            <a:avLst/>
            <a:gdLst/>
            <a:ahLst/>
            <a:cxnLst/>
            <a:rect l="l" t="t" r="r" b="b"/>
            <a:pathLst>
              <a:path w="83820" h="118745">
                <a:moveTo>
                  <a:pt x="83705" y="118535"/>
                </a:moveTo>
                <a:lnTo>
                  <a:pt x="0" y="118535"/>
                </a:lnTo>
                <a:lnTo>
                  <a:pt x="0" y="0"/>
                </a:lnTo>
                <a:lnTo>
                  <a:pt x="83705" y="0"/>
                </a:lnTo>
                <a:lnTo>
                  <a:pt x="83705" y="118535"/>
                </a:lnTo>
                <a:close/>
              </a:path>
            </a:pathLst>
          </a:custGeom>
          <a:solidFill>
            <a:srgbClr val="0C080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8" name="object 58" descr=""/>
          <p:cNvSpPr txBox="1"/>
          <p:nvPr/>
        </p:nvSpPr>
        <p:spPr>
          <a:xfrm>
            <a:off x="9007573" y="5738593"/>
            <a:ext cx="83820" cy="118745"/>
          </a:xfrm>
          <a:prstGeom prst="rect">
            <a:avLst/>
          </a:prstGeom>
        </p:spPr>
        <p:txBody>
          <a:bodyPr wrap="square" lIns="0" tIns="190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5"/>
              </a:spcBef>
            </a:pPr>
            <a:r>
              <a:rPr dirty="0" sz="700" spc="-25" i="1">
                <a:solidFill>
                  <a:srgbClr val="BDBDBC"/>
                </a:solidFill>
                <a:latin typeface="Times New Roman"/>
                <a:cs typeface="Times New Roman"/>
              </a:rPr>
              <a:t>,f</a:t>
            </a:r>
            <a:endParaRPr sz="700">
              <a:latin typeface="Times New Roman"/>
              <a:cs typeface="Times New Roman"/>
            </a:endParaRPr>
          </a:p>
        </p:txBody>
      </p:sp>
      <p:sp>
        <p:nvSpPr>
          <p:cNvPr id="59" name="object 59" descr=""/>
          <p:cNvSpPr/>
          <p:nvPr/>
        </p:nvSpPr>
        <p:spPr>
          <a:xfrm>
            <a:off x="9212752" y="5776862"/>
            <a:ext cx="73025" cy="68580"/>
          </a:xfrm>
          <a:custGeom>
            <a:avLst/>
            <a:gdLst/>
            <a:ahLst/>
            <a:cxnLst/>
            <a:rect l="l" t="t" r="r" b="b"/>
            <a:pathLst>
              <a:path w="73025" h="68579">
                <a:moveTo>
                  <a:pt x="72544" y="68555"/>
                </a:moveTo>
                <a:lnTo>
                  <a:pt x="0" y="68555"/>
                </a:lnTo>
                <a:lnTo>
                  <a:pt x="0" y="0"/>
                </a:lnTo>
                <a:lnTo>
                  <a:pt x="72544" y="0"/>
                </a:lnTo>
                <a:lnTo>
                  <a:pt x="72544" y="68555"/>
                </a:lnTo>
                <a:close/>
              </a:path>
            </a:pathLst>
          </a:custGeom>
          <a:solidFill>
            <a:srgbClr val="0C080A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60" name="object 60" descr=""/>
          <p:cNvGrpSpPr/>
          <p:nvPr/>
        </p:nvGrpSpPr>
        <p:grpSpPr>
          <a:xfrm>
            <a:off x="9330737" y="5717305"/>
            <a:ext cx="368300" cy="147955"/>
            <a:chOff x="9330737" y="5717305"/>
            <a:chExt cx="368300" cy="147955"/>
          </a:xfrm>
        </p:grpSpPr>
        <p:sp>
          <p:nvSpPr>
            <p:cNvPr id="61" name="object 61" descr=""/>
            <p:cNvSpPr/>
            <p:nvPr/>
          </p:nvSpPr>
          <p:spPr>
            <a:xfrm>
              <a:off x="9330737" y="5717305"/>
              <a:ext cx="95250" cy="147955"/>
            </a:xfrm>
            <a:custGeom>
              <a:avLst/>
              <a:gdLst/>
              <a:ahLst/>
              <a:cxnLst/>
              <a:rect l="l" t="t" r="r" b="b"/>
              <a:pathLst>
                <a:path w="95250" h="147954">
                  <a:moveTo>
                    <a:pt x="94865" y="147635"/>
                  </a:moveTo>
                  <a:lnTo>
                    <a:pt x="0" y="147635"/>
                  </a:lnTo>
                  <a:lnTo>
                    <a:pt x="0" y="0"/>
                  </a:lnTo>
                  <a:lnTo>
                    <a:pt x="94865" y="0"/>
                  </a:lnTo>
                  <a:lnTo>
                    <a:pt x="94865" y="147635"/>
                  </a:lnTo>
                  <a:close/>
                </a:path>
              </a:pathLst>
            </a:custGeom>
            <a:solidFill>
              <a:srgbClr val="280E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" name="object 62" descr=""/>
            <p:cNvSpPr/>
            <p:nvPr/>
          </p:nvSpPr>
          <p:spPr>
            <a:xfrm>
              <a:off x="9469851" y="5717305"/>
              <a:ext cx="100965" cy="147955"/>
            </a:xfrm>
            <a:custGeom>
              <a:avLst/>
              <a:gdLst/>
              <a:ahLst/>
              <a:cxnLst/>
              <a:rect l="l" t="t" r="r" b="b"/>
              <a:pathLst>
                <a:path w="100965" h="147954">
                  <a:moveTo>
                    <a:pt x="100446" y="147635"/>
                  </a:moveTo>
                  <a:lnTo>
                    <a:pt x="0" y="147635"/>
                  </a:lnTo>
                  <a:lnTo>
                    <a:pt x="0" y="0"/>
                  </a:lnTo>
                  <a:lnTo>
                    <a:pt x="100446" y="0"/>
                  </a:lnTo>
                  <a:lnTo>
                    <a:pt x="100446" y="147635"/>
                  </a:lnTo>
                  <a:close/>
                </a:path>
              </a:pathLst>
            </a:custGeom>
            <a:solidFill>
              <a:srgbClr val="1C1F2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" name="object 63" descr=""/>
            <p:cNvSpPr/>
            <p:nvPr/>
          </p:nvSpPr>
          <p:spPr>
            <a:xfrm>
              <a:off x="9603780" y="5763627"/>
              <a:ext cx="95250" cy="86995"/>
            </a:xfrm>
            <a:custGeom>
              <a:avLst/>
              <a:gdLst/>
              <a:ahLst/>
              <a:cxnLst/>
              <a:rect l="l" t="t" r="r" b="b"/>
              <a:pathLst>
                <a:path w="95250" h="86995">
                  <a:moveTo>
                    <a:pt x="94865" y="86844"/>
                  </a:moveTo>
                  <a:lnTo>
                    <a:pt x="0" y="86844"/>
                  </a:lnTo>
                  <a:lnTo>
                    <a:pt x="0" y="0"/>
                  </a:lnTo>
                  <a:lnTo>
                    <a:pt x="94865" y="0"/>
                  </a:lnTo>
                  <a:lnTo>
                    <a:pt x="94865" y="86844"/>
                  </a:lnTo>
                  <a:close/>
                </a:path>
              </a:pathLst>
            </a:custGeom>
            <a:solidFill>
              <a:srgbClr val="0C080A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4" name="object 64" descr=""/>
          <p:cNvSpPr/>
          <p:nvPr/>
        </p:nvSpPr>
        <p:spPr>
          <a:xfrm>
            <a:off x="9766543" y="5758138"/>
            <a:ext cx="73025" cy="93345"/>
          </a:xfrm>
          <a:custGeom>
            <a:avLst/>
            <a:gdLst/>
            <a:ahLst/>
            <a:cxnLst/>
            <a:rect l="l" t="t" r="r" b="b"/>
            <a:pathLst>
              <a:path w="73025" h="93345">
                <a:moveTo>
                  <a:pt x="72544" y="93135"/>
                </a:moveTo>
                <a:lnTo>
                  <a:pt x="0" y="93135"/>
                </a:lnTo>
                <a:lnTo>
                  <a:pt x="0" y="0"/>
                </a:lnTo>
                <a:lnTo>
                  <a:pt x="72544" y="0"/>
                </a:lnTo>
                <a:lnTo>
                  <a:pt x="72544" y="93135"/>
                </a:lnTo>
                <a:close/>
              </a:path>
            </a:pathLst>
          </a:custGeom>
          <a:solidFill>
            <a:srgbClr val="1C1F2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5" name="object 65" descr=""/>
          <p:cNvSpPr txBox="1"/>
          <p:nvPr/>
        </p:nvSpPr>
        <p:spPr>
          <a:xfrm>
            <a:off x="9766543" y="5758138"/>
            <a:ext cx="85725" cy="93345"/>
          </a:xfrm>
          <a:prstGeom prst="rect">
            <a:avLst/>
          </a:prstGeom>
        </p:spPr>
        <p:txBody>
          <a:bodyPr wrap="square" lIns="0" tIns="190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5"/>
              </a:spcBef>
            </a:pPr>
            <a:r>
              <a:rPr dirty="0" sz="550" spc="-35" i="1">
                <a:solidFill>
                  <a:srgbClr val="BDBDBC"/>
                </a:solidFill>
                <a:latin typeface="Times New Roman"/>
                <a:cs typeface="Times New Roman"/>
              </a:rPr>
              <a:t>ft?.</a:t>
            </a:r>
            <a:endParaRPr sz="550">
              <a:latin typeface="Times New Roman"/>
              <a:cs typeface="Times New Roman"/>
            </a:endParaRPr>
          </a:p>
        </p:txBody>
      </p:sp>
      <p:sp>
        <p:nvSpPr>
          <p:cNvPr id="66" name="object 66" descr=""/>
          <p:cNvSpPr/>
          <p:nvPr/>
        </p:nvSpPr>
        <p:spPr>
          <a:xfrm>
            <a:off x="9889953" y="5710687"/>
            <a:ext cx="95250" cy="154305"/>
          </a:xfrm>
          <a:custGeom>
            <a:avLst/>
            <a:gdLst/>
            <a:ahLst/>
            <a:cxnLst/>
            <a:rect l="l" t="t" r="r" b="b"/>
            <a:pathLst>
              <a:path w="95250" h="154304">
                <a:moveTo>
                  <a:pt x="94865" y="154249"/>
                </a:moveTo>
                <a:lnTo>
                  <a:pt x="0" y="154249"/>
                </a:lnTo>
                <a:lnTo>
                  <a:pt x="0" y="0"/>
                </a:lnTo>
                <a:lnTo>
                  <a:pt x="94865" y="0"/>
                </a:lnTo>
                <a:lnTo>
                  <a:pt x="94865" y="154249"/>
                </a:lnTo>
                <a:close/>
              </a:path>
            </a:pathLst>
          </a:custGeom>
          <a:solidFill>
            <a:srgbClr val="1C1F2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7" name="object 67" descr=""/>
          <p:cNvSpPr txBox="1"/>
          <p:nvPr/>
        </p:nvSpPr>
        <p:spPr>
          <a:xfrm>
            <a:off x="9200056" y="5702518"/>
            <a:ext cx="808355" cy="1631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89610" algn="l"/>
              </a:tabLst>
            </a:pPr>
            <a:r>
              <a:rPr dirty="0" sz="400">
                <a:solidFill>
                  <a:srgbClr val="BDBDBC"/>
                </a:solidFill>
                <a:latin typeface="Times New Roman"/>
                <a:cs typeface="Times New Roman"/>
              </a:rPr>
              <a:t>A</a:t>
            </a:r>
            <a:r>
              <a:rPr dirty="0" sz="400" spc="495">
                <a:solidFill>
                  <a:srgbClr val="BDBDBC"/>
                </a:solidFill>
                <a:latin typeface="Times New Roman"/>
                <a:cs typeface="Times New Roman"/>
              </a:rPr>
              <a:t> </a:t>
            </a:r>
            <a:r>
              <a:rPr dirty="0" sz="850">
                <a:solidFill>
                  <a:srgbClr val="ACACAF"/>
                </a:solidFill>
                <a:latin typeface="Arial"/>
                <a:cs typeface="Arial"/>
              </a:rPr>
              <a:t>O</a:t>
            </a:r>
            <a:r>
              <a:rPr dirty="0" sz="850" spc="360">
                <a:solidFill>
                  <a:srgbClr val="ACACAF"/>
                </a:solidFill>
                <a:latin typeface="Arial"/>
                <a:cs typeface="Arial"/>
              </a:rPr>
              <a:t> </a:t>
            </a:r>
            <a:r>
              <a:rPr dirty="0" sz="850" spc="-10">
                <a:solidFill>
                  <a:srgbClr val="CDCFD1"/>
                </a:solidFill>
                <a:latin typeface="Arial"/>
                <a:cs typeface="Arial"/>
              </a:rPr>
              <a:t>;,)</a:t>
            </a:r>
            <a:r>
              <a:rPr dirty="0" sz="850" spc="90">
                <a:solidFill>
                  <a:srgbClr val="CDCFD1"/>
                </a:solidFill>
                <a:latin typeface="Arial"/>
                <a:cs typeface="Arial"/>
              </a:rPr>
              <a:t> </a:t>
            </a:r>
            <a:r>
              <a:rPr dirty="0" sz="500" spc="-25">
                <a:solidFill>
                  <a:srgbClr val="CDCFD1"/>
                </a:solidFill>
                <a:latin typeface="Arial"/>
                <a:cs typeface="Arial"/>
              </a:rPr>
              <a:t>&gt;))</a:t>
            </a:r>
            <a:r>
              <a:rPr dirty="0" sz="500">
                <a:solidFill>
                  <a:srgbClr val="CDCFD1"/>
                </a:solidFill>
                <a:latin typeface="Arial"/>
                <a:cs typeface="Arial"/>
              </a:rPr>
              <a:t>	</a:t>
            </a:r>
            <a:r>
              <a:rPr dirty="0" sz="900" spc="-50">
                <a:solidFill>
                  <a:srgbClr val="BDBDBC"/>
                </a:solidFill>
                <a:latin typeface="Times New Roman"/>
                <a:cs typeface="Times New Roman"/>
              </a:rPr>
              <a:t>cf•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68" name="object 68" descr=""/>
          <p:cNvSpPr txBox="1"/>
          <p:nvPr/>
        </p:nvSpPr>
        <p:spPr>
          <a:xfrm>
            <a:off x="10045758" y="5750392"/>
            <a:ext cx="152400" cy="100330"/>
          </a:xfrm>
          <a:prstGeom prst="rect">
            <a:avLst/>
          </a:prstGeom>
          <a:solidFill>
            <a:srgbClr val="1C1F24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765"/>
              </a:lnSpc>
            </a:pPr>
            <a:r>
              <a:rPr dirty="0" sz="700" spc="-20">
                <a:solidFill>
                  <a:srgbClr val="BDBDBC"/>
                </a:solidFill>
                <a:latin typeface="Arial"/>
                <a:cs typeface="Arial"/>
              </a:rPr>
              <a:t>C'Jl</a:t>
            </a:r>
            <a:endParaRPr sz="700">
              <a:latin typeface="Arial"/>
              <a:cs typeface="Arial"/>
            </a:endParaRPr>
          </a:p>
        </p:txBody>
      </p:sp>
      <p:sp>
        <p:nvSpPr>
          <p:cNvPr id="69" name="object 69" descr=""/>
          <p:cNvSpPr/>
          <p:nvPr/>
        </p:nvSpPr>
        <p:spPr>
          <a:xfrm>
            <a:off x="10198144" y="5763626"/>
            <a:ext cx="73025" cy="86995"/>
          </a:xfrm>
          <a:custGeom>
            <a:avLst/>
            <a:gdLst/>
            <a:ahLst/>
            <a:cxnLst/>
            <a:rect l="l" t="t" r="r" b="b"/>
            <a:pathLst>
              <a:path w="73025" h="86995">
                <a:moveTo>
                  <a:pt x="72544" y="86844"/>
                </a:moveTo>
                <a:lnTo>
                  <a:pt x="0" y="86844"/>
                </a:lnTo>
                <a:lnTo>
                  <a:pt x="0" y="0"/>
                </a:lnTo>
                <a:lnTo>
                  <a:pt x="72544" y="0"/>
                </a:lnTo>
                <a:lnTo>
                  <a:pt x="72544" y="86844"/>
                </a:lnTo>
                <a:close/>
              </a:path>
            </a:pathLst>
          </a:custGeom>
          <a:solidFill>
            <a:srgbClr val="A32F2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0" name="object 70" descr=""/>
          <p:cNvSpPr/>
          <p:nvPr/>
        </p:nvSpPr>
        <p:spPr>
          <a:xfrm>
            <a:off x="10397087" y="5763626"/>
            <a:ext cx="111760" cy="86995"/>
          </a:xfrm>
          <a:custGeom>
            <a:avLst/>
            <a:gdLst/>
            <a:ahLst/>
            <a:cxnLst/>
            <a:rect l="l" t="t" r="r" b="b"/>
            <a:pathLst>
              <a:path w="111759" h="86995">
                <a:moveTo>
                  <a:pt x="111606" y="86844"/>
                </a:moveTo>
                <a:lnTo>
                  <a:pt x="0" y="86844"/>
                </a:lnTo>
                <a:lnTo>
                  <a:pt x="0" y="0"/>
                </a:lnTo>
                <a:lnTo>
                  <a:pt x="111606" y="0"/>
                </a:lnTo>
                <a:lnTo>
                  <a:pt x="111606" y="86844"/>
                </a:lnTo>
                <a:close/>
              </a:path>
            </a:pathLst>
          </a:custGeom>
          <a:solidFill>
            <a:srgbClr val="662F2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1" name="object 71" descr=""/>
          <p:cNvSpPr txBox="1"/>
          <p:nvPr/>
        </p:nvSpPr>
        <p:spPr>
          <a:xfrm>
            <a:off x="10198144" y="5750392"/>
            <a:ext cx="73025" cy="10033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25"/>
              </a:spcBef>
            </a:pPr>
            <a:r>
              <a:rPr dirty="0" sz="500" spc="-25">
                <a:solidFill>
                  <a:srgbClr val="BDBDBC"/>
                </a:solidFill>
                <a:latin typeface="Arial"/>
                <a:cs typeface="Arial"/>
              </a:rPr>
              <a:t>QI</a:t>
            </a:r>
            <a:endParaRPr sz="500">
              <a:latin typeface="Arial"/>
              <a:cs typeface="Arial"/>
            </a:endParaRPr>
          </a:p>
        </p:txBody>
      </p:sp>
      <p:sp>
        <p:nvSpPr>
          <p:cNvPr id="72" name="object 72" descr=""/>
          <p:cNvSpPr txBox="1"/>
          <p:nvPr/>
        </p:nvSpPr>
        <p:spPr>
          <a:xfrm>
            <a:off x="10283353" y="5753443"/>
            <a:ext cx="43815" cy="1022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00">
                <a:solidFill>
                  <a:srgbClr val="C69C9C"/>
                </a:solidFill>
                <a:latin typeface="Arial"/>
                <a:cs typeface="Arial"/>
              </a:rPr>
              <a:t>,</a:t>
            </a:r>
            <a:endParaRPr sz="5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0692000" cy="6014249"/>
          </a:xfrm>
          <a:prstGeom prst="rect">
            <a:avLst/>
          </a:prstGeom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0692000" cy="601424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2023-08-02T10:59:35Z</dcterms:created>
  <dcterms:modified xsi:type="dcterms:W3CDTF">2023-08-02T10:59:35Z</dcterms:modified>
</cp:coreProperties>
</file>